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79" r:id="rId2"/>
    <p:sldId id="277" r:id="rId3"/>
    <p:sldId id="276" r:id="rId4"/>
    <p:sldId id="280" r:id="rId5"/>
    <p:sldId id="281" r:id="rId6"/>
    <p:sldId id="284" r:id="rId7"/>
    <p:sldId id="270" r:id="rId8"/>
    <p:sldId id="256" r:id="rId9"/>
    <p:sldId id="282" r:id="rId10"/>
    <p:sldId id="258" r:id="rId11"/>
    <p:sldId id="259" r:id="rId12"/>
    <p:sldId id="260" r:id="rId13"/>
    <p:sldId id="261" r:id="rId14"/>
    <p:sldId id="294" r:id="rId15"/>
    <p:sldId id="262" r:id="rId16"/>
    <p:sldId id="263" r:id="rId17"/>
    <p:sldId id="264" r:id="rId18"/>
    <p:sldId id="273" r:id="rId19"/>
    <p:sldId id="267" r:id="rId20"/>
    <p:sldId id="265" r:id="rId21"/>
    <p:sldId id="275" r:id="rId22"/>
    <p:sldId id="274" r:id="rId23"/>
    <p:sldId id="278" r:id="rId24"/>
    <p:sldId id="288" r:id="rId25"/>
    <p:sldId id="289" r:id="rId26"/>
    <p:sldId id="290" r:id="rId27"/>
    <p:sldId id="266" r:id="rId28"/>
    <p:sldId id="291" r:id="rId29"/>
    <p:sldId id="292" r:id="rId30"/>
    <p:sldId id="293" r:id="rId31"/>
    <p:sldId id="286" r:id="rId32"/>
    <p:sldId id="269" r:id="rId33"/>
    <p:sldId id="28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36" autoAdjust="0"/>
    <p:restoredTop sz="94660"/>
  </p:normalViewPr>
  <p:slideViewPr>
    <p:cSldViewPr snapToGrid="0">
      <p:cViewPr>
        <p:scale>
          <a:sx n="66" d="100"/>
          <a:sy n="66" d="100"/>
        </p:scale>
        <p:origin x="720" y="32"/>
      </p:cViewPr>
      <p:guideLst/>
    </p:cSldViewPr>
  </p:slideViewPr>
  <p:notesTextViewPr>
    <p:cViewPr>
      <p:scale>
        <a:sx n="300" d="100"/>
        <a:sy n="3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diagrams/_rels/data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hyperlink" Target="https://www.researchgate.net/publication/223843129_Irrigation_management_under_water_scarcity" TargetMode="External"/><Relationship Id="rId7" Type="http://schemas.openxmlformats.org/officeDocument/2006/relationships/image" Target="../media/image66.svg"/><Relationship Id="rId2" Type="http://schemas.openxmlformats.org/officeDocument/2006/relationships/hyperlink" Target="https://thewaterproject.org/water-scarcity/water-scarcity-and-agriculture" TargetMode="External"/><Relationship Id="rId1" Type="http://schemas.openxmlformats.org/officeDocument/2006/relationships/hyperlink" Target="https://efotg.sc.egov.usda.gov/references/public/AR/Excess_Water_Insufficient_Water_Inefficient_Use_of_Irrigation_Water.pdf" TargetMode="External"/><Relationship Id="rId6" Type="http://schemas.openxmlformats.org/officeDocument/2006/relationships/image" Target="../media/image65.png"/><Relationship Id="rId5" Type="http://schemas.openxmlformats.org/officeDocument/2006/relationships/image" Target="../media/image64.svg"/><Relationship Id="rId4" Type="http://schemas.openxmlformats.org/officeDocument/2006/relationships/image" Target="../media/image63.png"/><Relationship Id="rId9" Type="http://schemas.openxmlformats.org/officeDocument/2006/relationships/image" Target="../media/image6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diagrams/_rels/drawing2.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hyperlink" Target="https://efotg.sc.egov.usda.gov/references/public/AR/Excess_Water_Insufficient_Water_Inefficient_Use_of_Irrigation_Water.pdf" TargetMode="External"/><Relationship Id="rId7" Type="http://schemas.openxmlformats.org/officeDocument/2006/relationships/image" Target="../media/image67.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hyperlink" Target="https://thewaterproject.org/water-scarcity/water-scarcity-and-agriculture" TargetMode="External"/><Relationship Id="rId5" Type="http://schemas.openxmlformats.org/officeDocument/2006/relationships/image" Target="../media/image66.svg"/><Relationship Id="rId4" Type="http://schemas.openxmlformats.org/officeDocument/2006/relationships/image" Target="../media/image65.png"/><Relationship Id="rId9" Type="http://schemas.openxmlformats.org/officeDocument/2006/relationships/hyperlink" Target="https://www.researchgate.net/publication/223843129_Irrigation_management_under_water_scarcity"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CDC2BE-9E12-4AB8-BA37-4216916ECE50}"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04945D4D-8FD4-48D1-BFFF-12205CBBE6A5}">
      <dgm:prSet custT="1"/>
      <dgm:spPr/>
      <dgm:t>
        <a:bodyPr/>
        <a:lstStyle/>
        <a:p>
          <a:pPr>
            <a:lnSpc>
              <a:spcPct val="100000"/>
            </a:lnSpc>
          </a:pPr>
          <a:r>
            <a:rPr lang="en-US" sz="1800" b="1" dirty="0"/>
            <a:t>05. Methodology</a:t>
          </a:r>
          <a:endParaRPr lang="en-US" sz="1800" dirty="0"/>
        </a:p>
      </dgm:t>
    </dgm:pt>
    <dgm:pt modelId="{F9F46330-238C-4307-A42D-57109684124B}" type="parTrans" cxnId="{451ACA40-FD74-49CD-A8F1-16322EE48CE1}">
      <dgm:prSet/>
      <dgm:spPr/>
      <dgm:t>
        <a:bodyPr/>
        <a:lstStyle/>
        <a:p>
          <a:endParaRPr lang="en-US"/>
        </a:p>
      </dgm:t>
    </dgm:pt>
    <dgm:pt modelId="{5C3487DF-6FEE-44CF-AA30-9EF393794C6C}" type="sibTrans" cxnId="{451ACA40-FD74-49CD-A8F1-16322EE48CE1}">
      <dgm:prSet/>
      <dgm:spPr/>
      <dgm:t>
        <a:bodyPr/>
        <a:lstStyle/>
        <a:p>
          <a:endParaRPr lang="en-US"/>
        </a:p>
      </dgm:t>
    </dgm:pt>
    <dgm:pt modelId="{5D3EFC83-36F2-435B-8F73-929FE36545A5}">
      <dgm:prSet custT="1"/>
      <dgm:spPr/>
      <dgm:t>
        <a:bodyPr/>
        <a:lstStyle/>
        <a:p>
          <a:pPr>
            <a:lnSpc>
              <a:spcPct val="100000"/>
            </a:lnSpc>
          </a:pPr>
          <a:r>
            <a:rPr lang="en-US" sz="1800" b="1" dirty="0"/>
            <a:t>06. Evaluation Method</a:t>
          </a:r>
          <a:endParaRPr lang="en-US" sz="1800" dirty="0"/>
        </a:p>
      </dgm:t>
    </dgm:pt>
    <dgm:pt modelId="{EB0B541C-03E4-4488-98A4-08990822538C}" type="parTrans" cxnId="{9915F99E-3E35-49FD-AFFC-0C6FD94BB449}">
      <dgm:prSet/>
      <dgm:spPr/>
      <dgm:t>
        <a:bodyPr/>
        <a:lstStyle/>
        <a:p>
          <a:endParaRPr lang="en-US"/>
        </a:p>
      </dgm:t>
    </dgm:pt>
    <dgm:pt modelId="{0CEB047F-A1CD-4864-A274-CA972F5F4A55}" type="sibTrans" cxnId="{9915F99E-3E35-49FD-AFFC-0C6FD94BB449}">
      <dgm:prSet/>
      <dgm:spPr/>
      <dgm:t>
        <a:bodyPr/>
        <a:lstStyle/>
        <a:p>
          <a:endParaRPr lang="en-US"/>
        </a:p>
      </dgm:t>
    </dgm:pt>
    <dgm:pt modelId="{10D3523D-0A27-479F-A921-5FCF74B42840}">
      <dgm:prSet custT="1"/>
      <dgm:spPr/>
      <dgm:t>
        <a:bodyPr/>
        <a:lstStyle/>
        <a:p>
          <a:pPr>
            <a:lnSpc>
              <a:spcPct val="100000"/>
            </a:lnSpc>
          </a:pPr>
          <a:r>
            <a:rPr lang="en-US" sz="1800" b="1" dirty="0"/>
            <a:t>07. Conclusion </a:t>
          </a:r>
          <a:endParaRPr lang="en-US" sz="1800" dirty="0"/>
        </a:p>
      </dgm:t>
    </dgm:pt>
    <dgm:pt modelId="{628F0FAB-E25F-46A4-9DB4-E0CF271CD8C6}" type="parTrans" cxnId="{1A76D156-5831-4517-BAD0-B43564072259}">
      <dgm:prSet/>
      <dgm:spPr/>
      <dgm:t>
        <a:bodyPr/>
        <a:lstStyle/>
        <a:p>
          <a:endParaRPr lang="en-US"/>
        </a:p>
      </dgm:t>
    </dgm:pt>
    <dgm:pt modelId="{960BC9D0-75A2-4B2F-A733-E2F1DBA98A35}" type="sibTrans" cxnId="{1A76D156-5831-4517-BAD0-B43564072259}">
      <dgm:prSet/>
      <dgm:spPr/>
      <dgm:t>
        <a:bodyPr/>
        <a:lstStyle/>
        <a:p>
          <a:endParaRPr lang="en-US"/>
        </a:p>
      </dgm:t>
    </dgm:pt>
    <dgm:pt modelId="{4A5BA00F-B271-4669-B87B-139396CFFE67}">
      <dgm:prSet custT="1"/>
      <dgm:spPr/>
      <dgm:t>
        <a:bodyPr/>
        <a:lstStyle/>
        <a:p>
          <a:pPr>
            <a:lnSpc>
              <a:spcPct val="100000"/>
            </a:lnSpc>
          </a:pPr>
          <a:r>
            <a:rPr lang="en-US" sz="1800" b="1" dirty="0"/>
            <a:t>08. References</a:t>
          </a:r>
          <a:endParaRPr lang="en-US" sz="1800" dirty="0"/>
        </a:p>
      </dgm:t>
    </dgm:pt>
    <dgm:pt modelId="{E938A07C-B565-4371-A2FD-8EA0E3E5C79F}" type="parTrans" cxnId="{B99E05BC-639B-486A-80BC-33F0F6D559F3}">
      <dgm:prSet/>
      <dgm:spPr/>
      <dgm:t>
        <a:bodyPr/>
        <a:lstStyle/>
        <a:p>
          <a:endParaRPr lang="en-US"/>
        </a:p>
      </dgm:t>
    </dgm:pt>
    <dgm:pt modelId="{AE5DAA2D-A623-49F6-B66D-E1EAB67BFB08}" type="sibTrans" cxnId="{B99E05BC-639B-486A-80BC-33F0F6D559F3}">
      <dgm:prSet/>
      <dgm:spPr/>
      <dgm:t>
        <a:bodyPr/>
        <a:lstStyle/>
        <a:p>
          <a:endParaRPr lang="en-US"/>
        </a:p>
      </dgm:t>
    </dgm:pt>
    <dgm:pt modelId="{99165463-19DC-4519-B45B-B5749D608E22}" type="pres">
      <dgm:prSet presAssocID="{67CDC2BE-9E12-4AB8-BA37-4216916ECE50}" presName="root" presStyleCnt="0">
        <dgm:presLayoutVars>
          <dgm:dir/>
          <dgm:resizeHandles val="exact"/>
        </dgm:presLayoutVars>
      </dgm:prSet>
      <dgm:spPr/>
    </dgm:pt>
    <dgm:pt modelId="{F59582B9-96F7-4054-A5B6-62A452B5532E}" type="pres">
      <dgm:prSet presAssocID="{04945D4D-8FD4-48D1-BFFF-12205CBBE6A5}" presName="compNode" presStyleCnt="0"/>
      <dgm:spPr/>
    </dgm:pt>
    <dgm:pt modelId="{EC500849-4847-4894-A6D3-F6365EC9447E}" type="pres">
      <dgm:prSet presAssocID="{04945D4D-8FD4-48D1-BFFF-12205CBBE6A5}" presName="iconRect" presStyleLbl="node1" presStyleIdx="0" presStyleCnt="4" custScaleX="169016" custScaleY="151200" custLinFactY="-38732" custLinFactNeighborX="-19378" custLinFactNeighborY="-10000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chart"/>
        </a:ext>
      </dgm:extLst>
    </dgm:pt>
    <dgm:pt modelId="{A0C4D213-0809-4B45-9519-84D8C82BD468}" type="pres">
      <dgm:prSet presAssocID="{04945D4D-8FD4-48D1-BFFF-12205CBBE6A5}" presName="spaceRect" presStyleCnt="0"/>
      <dgm:spPr/>
    </dgm:pt>
    <dgm:pt modelId="{C5F9AABC-C872-46F3-A887-44DFE42EB493}" type="pres">
      <dgm:prSet presAssocID="{04945D4D-8FD4-48D1-BFFF-12205CBBE6A5}" presName="textRect" presStyleLbl="revTx" presStyleIdx="0" presStyleCnt="4" custScaleX="169287" custScaleY="120719" custLinFactX="30630" custLinFactY="-154181" custLinFactNeighborX="100000" custLinFactNeighborY="-200000">
        <dgm:presLayoutVars>
          <dgm:chMax val="1"/>
          <dgm:chPref val="1"/>
        </dgm:presLayoutVars>
      </dgm:prSet>
      <dgm:spPr/>
    </dgm:pt>
    <dgm:pt modelId="{008088D1-3DF4-4E45-9233-2DFA0D904493}" type="pres">
      <dgm:prSet presAssocID="{5C3487DF-6FEE-44CF-AA30-9EF393794C6C}" presName="sibTrans" presStyleCnt="0"/>
      <dgm:spPr/>
    </dgm:pt>
    <dgm:pt modelId="{1EA45766-847E-443D-9399-DAD2AEF7AF08}" type="pres">
      <dgm:prSet presAssocID="{5D3EFC83-36F2-435B-8F73-929FE36545A5}" presName="compNode" presStyleCnt="0"/>
      <dgm:spPr/>
    </dgm:pt>
    <dgm:pt modelId="{CBDAF3F5-FAAB-4492-8FD5-BC3257D0F70C}" type="pres">
      <dgm:prSet presAssocID="{5D3EFC83-36F2-435B-8F73-929FE36545A5}" presName="iconRect" presStyleLbl="node1" presStyleIdx="1" presStyleCnt="4" custScaleX="210404" custScaleY="226716" custLinFactX="-200000" custLinFactNeighborX="-257318" custLinFactNeighborY="69422"/>
      <dgm:spPr>
        <a:blipFill>
          <a:blip xmlns:r="http://schemas.openxmlformats.org/officeDocument/2006/relationships"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l="-4000" r="-4000"/>
          </a:stretch>
        </a:blipFill>
      </dgm:spPr>
    </dgm:pt>
    <dgm:pt modelId="{52F7145F-0C72-46BB-8C1F-6147728951CD}" type="pres">
      <dgm:prSet presAssocID="{5D3EFC83-36F2-435B-8F73-929FE36545A5}" presName="spaceRect" presStyleCnt="0"/>
      <dgm:spPr/>
    </dgm:pt>
    <dgm:pt modelId="{63FBD0AC-4F8A-4D34-BE37-AA2CB7F1A3AF}" type="pres">
      <dgm:prSet presAssocID="{5D3EFC83-36F2-435B-8F73-929FE36545A5}" presName="textRect" presStyleLbl="revTx" presStyleIdx="1" presStyleCnt="4" custScaleX="190626" custScaleY="78163" custLinFactNeighborX="-42426" custLinFactNeighborY="-79613">
        <dgm:presLayoutVars>
          <dgm:chMax val="1"/>
          <dgm:chPref val="1"/>
        </dgm:presLayoutVars>
      </dgm:prSet>
      <dgm:spPr/>
    </dgm:pt>
    <dgm:pt modelId="{41E78537-464F-44E8-A0F7-8F87292EC9E5}" type="pres">
      <dgm:prSet presAssocID="{0CEB047F-A1CD-4864-A274-CA972F5F4A55}" presName="sibTrans" presStyleCnt="0"/>
      <dgm:spPr/>
    </dgm:pt>
    <dgm:pt modelId="{B4B74039-C916-4395-8A6F-807C243F4955}" type="pres">
      <dgm:prSet presAssocID="{10D3523D-0A27-479F-A921-5FCF74B42840}" presName="compNode" presStyleCnt="0"/>
      <dgm:spPr/>
    </dgm:pt>
    <dgm:pt modelId="{D146BBFE-B816-429D-A560-66067103B27A}" type="pres">
      <dgm:prSet presAssocID="{10D3523D-0A27-479F-A921-5FCF74B42840}" presName="iconRect" presStyleLbl="node1" presStyleIdx="2" presStyleCnt="4" custScaleX="140258" custScaleY="138525" custLinFactNeighborX="-68394" custLinFactNeighborY="28"/>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Checkmark"/>
        </a:ext>
      </dgm:extLst>
    </dgm:pt>
    <dgm:pt modelId="{63361877-FBF4-4461-AFE0-32EB9AEFED9B}" type="pres">
      <dgm:prSet presAssocID="{10D3523D-0A27-479F-A921-5FCF74B42840}" presName="spaceRect" presStyleCnt="0"/>
      <dgm:spPr/>
    </dgm:pt>
    <dgm:pt modelId="{CF82C428-95EF-41B4-B0DC-DF3591861151}" type="pres">
      <dgm:prSet presAssocID="{10D3523D-0A27-479F-A921-5FCF74B42840}" presName="textRect" presStyleLbl="revTx" presStyleIdx="2" presStyleCnt="4" custScaleX="121069" custScaleY="108166" custLinFactX="178" custLinFactY="-63671" custLinFactNeighborX="100000" custLinFactNeighborY="-100000">
        <dgm:presLayoutVars>
          <dgm:chMax val="1"/>
          <dgm:chPref val="1"/>
        </dgm:presLayoutVars>
      </dgm:prSet>
      <dgm:spPr/>
    </dgm:pt>
    <dgm:pt modelId="{8DFEA6BB-EDBB-4B6F-B744-3B3D221CF4D0}" type="pres">
      <dgm:prSet presAssocID="{960BC9D0-75A2-4B2F-A733-E2F1DBA98A35}" presName="sibTrans" presStyleCnt="0"/>
      <dgm:spPr/>
    </dgm:pt>
    <dgm:pt modelId="{B2F15F6F-51C3-4C2D-8F72-EA8569ECA56C}" type="pres">
      <dgm:prSet presAssocID="{4A5BA00F-B271-4669-B87B-139396CFFE67}" presName="compNode" presStyleCnt="0"/>
      <dgm:spPr/>
    </dgm:pt>
    <dgm:pt modelId="{AE806764-9303-48D1-84ED-AD77B0905C08}" type="pres">
      <dgm:prSet presAssocID="{4A5BA00F-B271-4669-B87B-139396CFFE67}" presName="iconRect" presStyleLbl="node1" presStyleIdx="3" presStyleCnt="4" custScaleX="170198" custScaleY="141727" custLinFactX="-179095" custLinFactY="96947" custLinFactNeighborX="-200000" custLinFactNeighborY="100000"/>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extLst>
        <a:ext uri="{E40237B7-FDA0-4F09-8148-C483321AD2D9}">
          <dgm14:cNvPr xmlns:dgm14="http://schemas.microsoft.com/office/drawing/2010/diagram" id="0" name="" descr="Books"/>
        </a:ext>
      </dgm:extLst>
    </dgm:pt>
    <dgm:pt modelId="{5F883186-A383-48DD-B85E-821BB2345948}" type="pres">
      <dgm:prSet presAssocID="{4A5BA00F-B271-4669-B87B-139396CFFE67}" presName="spaceRect" presStyleCnt="0"/>
      <dgm:spPr/>
    </dgm:pt>
    <dgm:pt modelId="{8B55FF82-9DA3-4380-A314-8823D65BE3BA}" type="pres">
      <dgm:prSet presAssocID="{4A5BA00F-B271-4669-B87B-139396CFFE67}" presName="textRect" presStyleLbl="revTx" presStyleIdx="3" presStyleCnt="4" custScaleX="137035" custScaleY="114181" custLinFactY="15157" custLinFactNeighborX="-45777" custLinFactNeighborY="100000">
        <dgm:presLayoutVars>
          <dgm:chMax val="1"/>
          <dgm:chPref val="1"/>
        </dgm:presLayoutVars>
      </dgm:prSet>
      <dgm:spPr/>
    </dgm:pt>
  </dgm:ptLst>
  <dgm:cxnLst>
    <dgm:cxn modelId="{9ACB660A-1853-4BA1-9123-11078BA5295B}" type="presOf" srcId="{67CDC2BE-9E12-4AB8-BA37-4216916ECE50}" destId="{99165463-19DC-4519-B45B-B5749D608E22}" srcOrd="0" destOrd="0" presId="urn:microsoft.com/office/officeart/2018/2/layout/IconLabelList"/>
    <dgm:cxn modelId="{65D6BF12-A7FE-430E-BE66-534CE186CE6E}" type="presOf" srcId="{4A5BA00F-B271-4669-B87B-139396CFFE67}" destId="{8B55FF82-9DA3-4380-A314-8823D65BE3BA}" srcOrd="0" destOrd="0" presId="urn:microsoft.com/office/officeart/2018/2/layout/IconLabelList"/>
    <dgm:cxn modelId="{36001B33-B338-4F81-8CA9-AC1ACB411E6E}" type="presOf" srcId="{10D3523D-0A27-479F-A921-5FCF74B42840}" destId="{CF82C428-95EF-41B4-B0DC-DF3591861151}" srcOrd="0" destOrd="0" presId="urn:microsoft.com/office/officeart/2018/2/layout/IconLabelList"/>
    <dgm:cxn modelId="{3793E235-EFBB-4CD1-A188-C6D18D19C375}" type="presOf" srcId="{5D3EFC83-36F2-435B-8F73-929FE36545A5}" destId="{63FBD0AC-4F8A-4D34-BE37-AA2CB7F1A3AF}" srcOrd="0" destOrd="0" presId="urn:microsoft.com/office/officeart/2018/2/layout/IconLabelList"/>
    <dgm:cxn modelId="{451ACA40-FD74-49CD-A8F1-16322EE48CE1}" srcId="{67CDC2BE-9E12-4AB8-BA37-4216916ECE50}" destId="{04945D4D-8FD4-48D1-BFFF-12205CBBE6A5}" srcOrd="0" destOrd="0" parTransId="{F9F46330-238C-4307-A42D-57109684124B}" sibTransId="{5C3487DF-6FEE-44CF-AA30-9EF393794C6C}"/>
    <dgm:cxn modelId="{1A76D156-5831-4517-BAD0-B43564072259}" srcId="{67CDC2BE-9E12-4AB8-BA37-4216916ECE50}" destId="{10D3523D-0A27-479F-A921-5FCF74B42840}" srcOrd="2" destOrd="0" parTransId="{628F0FAB-E25F-46A4-9DB4-E0CF271CD8C6}" sibTransId="{960BC9D0-75A2-4B2F-A733-E2F1DBA98A35}"/>
    <dgm:cxn modelId="{9915F99E-3E35-49FD-AFFC-0C6FD94BB449}" srcId="{67CDC2BE-9E12-4AB8-BA37-4216916ECE50}" destId="{5D3EFC83-36F2-435B-8F73-929FE36545A5}" srcOrd="1" destOrd="0" parTransId="{EB0B541C-03E4-4488-98A4-08990822538C}" sibTransId="{0CEB047F-A1CD-4864-A274-CA972F5F4A55}"/>
    <dgm:cxn modelId="{B99E05BC-639B-486A-80BC-33F0F6D559F3}" srcId="{67CDC2BE-9E12-4AB8-BA37-4216916ECE50}" destId="{4A5BA00F-B271-4669-B87B-139396CFFE67}" srcOrd="3" destOrd="0" parTransId="{E938A07C-B565-4371-A2FD-8EA0E3E5C79F}" sibTransId="{AE5DAA2D-A623-49F6-B66D-E1EAB67BFB08}"/>
    <dgm:cxn modelId="{0BEA71D0-F2B7-4D44-8AE8-8A18690CDFEA}" type="presOf" srcId="{04945D4D-8FD4-48D1-BFFF-12205CBBE6A5}" destId="{C5F9AABC-C872-46F3-A887-44DFE42EB493}" srcOrd="0" destOrd="0" presId="urn:microsoft.com/office/officeart/2018/2/layout/IconLabelList"/>
    <dgm:cxn modelId="{71F12677-6605-4C73-81A4-6F6B9E20FFDB}" type="presParOf" srcId="{99165463-19DC-4519-B45B-B5749D608E22}" destId="{F59582B9-96F7-4054-A5B6-62A452B5532E}" srcOrd="0" destOrd="0" presId="urn:microsoft.com/office/officeart/2018/2/layout/IconLabelList"/>
    <dgm:cxn modelId="{59670EA3-3BDD-4494-B5AF-CFF39E6ADD19}" type="presParOf" srcId="{F59582B9-96F7-4054-A5B6-62A452B5532E}" destId="{EC500849-4847-4894-A6D3-F6365EC9447E}" srcOrd="0" destOrd="0" presId="urn:microsoft.com/office/officeart/2018/2/layout/IconLabelList"/>
    <dgm:cxn modelId="{E7A620BB-DEAA-4A53-854B-CCF92E94F73E}" type="presParOf" srcId="{F59582B9-96F7-4054-A5B6-62A452B5532E}" destId="{A0C4D213-0809-4B45-9519-84D8C82BD468}" srcOrd="1" destOrd="0" presId="urn:microsoft.com/office/officeart/2018/2/layout/IconLabelList"/>
    <dgm:cxn modelId="{E71448C2-52E4-40D5-87B1-2EFE799BC186}" type="presParOf" srcId="{F59582B9-96F7-4054-A5B6-62A452B5532E}" destId="{C5F9AABC-C872-46F3-A887-44DFE42EB493}" srcOrd="2" destOrd="0" presId="urn:microsoft.com/office/officeart/2018/2/layout/IconLabelList"/>
    <dgm:cxn modelId="{167D317E-2917-41F3-B8B8-7C52BFD2FAD4}" type="presParOf" srcId="{99165463-19DC-4519-B45B-B5749D608E22}" destId="{008088D1-3DF4-4E45-9233-2DFA0D904493}" srcOrd="1" destOrd="0" presId="urn:microsoft.com/office/officeart/2018/2/layout/IconLabelList"/>
    <dgm:cxn modelId="{16DEE22A-9556-42DD-9793-C1835DDA5035}" type="presParOf" srcId="{99165463-19DC-4519-B45B-B5749D608E22}" destId="{1EA45766-847E-443D-9399-DAD2AEF7AF08}" srcOrd="2" destOrd="0" presId="urn:microsoft.com/office/officeart/2018/2/layout/IconLabelList"/>
    <dgm:cxn modelId="{DDB4941F-B4E6-4B95-96B6-78919B0E272F}" type="presParOf" srcId="{1EA45766-847E-443D-9399-DAD2AEF7AF08}" destId="{CBDAF3F5-FAAB-4492-8FD5-BC3257D0F70C}" srcOrd="0" destOrd="0" presId="urn:microsoft.com/office/officeart/2018/2/layout/IconLabelList"/>
    <dgm:cxn modelId="{D46B4319-4ACE-4FC4-8796-DF2CE2777DC8}" type="presParOf" srcId="{1EA45766-847E-443D-9399-DAD2AEF7AF08}" destId="{52F7145F-0C72-46BB-8C1F-6147728951CD}" srcOrd="1" destOrd="0" presId="urn:microsoft.com/office/officeart/2018/2/layout/IconLabelList"/>
    <dgm:cxn modelId="{3894675A-F75F-496A-B8BF-5D28CAFC7941}" type="presParOf" srcId="{1EA45766-847E-443D-9399-DAD2AEF7AF08}" destId="{63FBD0AC-4F8A-4D34-BE37-AA2CB7F1A3AF}" srcOrd="2" destOrd="0" presId="urn:microsoft.com/office/officeart/2018/2/layout/IconLabelList"/>
    <dgm:cxn modelId="{26C816AF-C751-4F42-B60D-3D3E8A90DF4D}" type="presParOf" srcId="{99165463-19DC-4519-B45B-B5749D608E22}" destId="{41E78537-464F-44E8-A0F7-8F87292EC9E5}" srcOrd="3" destOrd="0" presId="urn:microsoft.com/office/officeart/2018/2/layout/IconLabelList"/>
    <dgm:cxn modelId="{01BFCE94-5416-42A0-8748-A12F38A6F0C8}" type="presParOf" srcId="{99165463-19DC-4519-B45B-B5749D608E22}" destId="{B4B74039-C916-4395-8A6F-807C243F4955}" srcOrd="4" destOrd="0" presId="urn:microsoft.com/office/officeart/2018/2/layout/IconLabelList"/>
    <dgm:cxn modelId="{5C5FDF08-87E3-41CB-9D38-0BE8D61ECCCF}" type="presParOf" srcId="{B4B74039-C916-4395-8A6F-807C243F4955}" destId="{D146BBFE-B816-429D-A560-66067103B27A}" srcOrd="0" destOrd="0" presId="urn:microsoft.com/office/officeart/2018/2/layout/IconLabelList"/>
    <dgm:cxn modelId="{2216BC32-6BDB-4A7C-A457-80933A16FCBD}" type="presParOf" srcId="{B4B74039-C916-4395-8A6F-807C243F4955}" destId="{63361877-FBF4-4461-AFE0-32EB9AEFED9B}" srcOrd="1" destOrd="0" presId="urn:microsoft.com/office/officeart/2018/2/layout/IconLabelList"/>
    <dgm:cxn modelId="{5E76C316-F776-4D32-9D3C-A20FA50877AD}" type="presParOf" srcId="{B4B74039-C916-4395-8A6F-807C243F4955}" destId="{CF82C428-95EF-41B4-B0DC-DF3591861151}" srcOrd="2" destOrd="0" presId="urn:microsoft.com/office/officeart/2018/2/layout/IconLabelList"/>
    <dgm:cxn modelId="{B81DFA7F-984E-4A47-97C7-950E7FA02C7C}" type="presParOf" srcId="{99165463-19DC-4519-B45B-B5749D608E22}" destId="{8DFEA6BB-EDBB-4B6F-B744-3B3D221CF4D0}" srcOrd="5" destOrd="0" presId="urn:microsoft.com/office/officeart/2018/2/layout/IconLabelList"/>
    <dgm:cxn modelId="{A92CD09B-C302-4E04-B321-9BDD1B79C3AF}" type="presParOf" srcId="{99165463-19DC-4519-B45B-B5749D608E22}" destId="{B2F15F6F-51C3-4C2D-8F72-EA8569ECA56C}" srcOrd="6" destOrd="0" presId="urn:microsoft.com/office/officeart/2018/2/layout/IconLabelList"/>
    <dgm:cxn modelId="{3E5E8890-7A06-487D-B7B8-68AB43615867}" type="presParOf" srcId="{B2F15F6F-51C3-4C2D-8F72-EA8569ECA56C}" destId="{AE806764-9303-48D1-84ED-AD77B0905C08}" srcOrd="0" destOrd="0" presId="urn:microsoft.com/office/officeart/2018/2/layout/IconLabelList"/>
    <dgm:cxn modelId="{254CBD2C-82DF-479B-868C-C9C4B3674E23}" type="presParOf" srcId="{B2F15F6F-51C3-4C2D-8F72-EA8569ECA56C}" destId="{5F883186-A383-48DD-B85E-821BB2345948}" srcOrd="1" destOrd="0" presId="urn:microsoft.com/office/officeart/2018/2/layout/IconLabelList"/>
    <dgm:cxn modelId="{EAC08CED-E793-4D08-AA80-E669CBD316E6}" type="presParOf" srcId="{B2F15F6F-51C3-4C2D-8F72-EA8569ECA56C}" destId="{8B55FF82-9DA3-4380-A314-8823D65BE3BA}"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2A5152-1F7A-456E-A991-41CEA5145084}"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130AC2D-F9B2-4E09-8EDB-C7CCF072302C}">
      <dgm:prSet/>
      <dgm:spPr/>
      <dgm:t>
        <a:bodyPr/>
        <a:lstStyle/>
        <a:p>
          <a:r>
            <a:rPr lang="en-US"/>
            <a:t>USDA's Inefficient Use of Irrigation Water: This report provides a comprehensive overview of the issue, including its impacts and potential solutions: </a:t>
          </a:r>
          <a:r>
            <a:rPr lang="en-US" u="sng">
              <a:hlinkClick xmlns:r="http://schemas.openxmlformats.org/officeDocument/2006/relationships" r:id="rId1"/>
            </a:rPr>
            <a:t>https://efotg.sc.egov.usda.gov/references/public/AR/Excess_Water_Insufficient_Water_Inefficient_Use_of_Irrigation_Water.pdf</a:t>
          </a:r>
          <a:r>
            <a:rPr lang="en-US"/>
            <a:t> </a:t>
          </a:r>
        </a:p>
      </dgm:t>
    </dgm:pt>
    <dgm:pt modelId="{053EB5D9-B7F9-4658-A065-F9396F359F31}" type="parTrans" cxnId="{414F462A-D8DD-46E4-A259-BE7D0C066A02}">
      <dgm:prSet/>
      <dgm:spPr/>
      <dgm:t>
        <a:bodyPr/>
        <a:lstStyle/>
        <a:p>
          <a:endParaRPr lang="en-US"/>
        </a:p>
      </dgm:t>
    </dgm:pt>
    <dgm:pt modelId="{1E2A9325-FFAC-4CA1-AFA0-C23252BE2EC3}" type="sibTrans" cxnId="{414F462A-D8DD-46E4-A259-BE7D0C066A02}">
      <dgm:prSet/>
      <dgm:spPr/>
      <dgm:t>
        <a:bodyPr/>
        <a:lstStyle/>
        <a:p>
          <a:endParaRPr lang="en-US"/>
        </a:p>
      </dgm:t>
    </dgm:pt>
    <dgm:pt modelId="{245BFF16-098E-481F-9958-52159AD1765A}">
      <dgm:prSet/>
      <dgm:spPr/>
      <dgm:t>
        <a:bodyPr/>
        <a:lstStyle/>
        <a:p>
          <a:r>
            <a:rPr lang="en-US"/>
            <a:t>The Water Project: Water Scarcity and Agriculture: This article discusses the impact of water scarcity on agriculture and the role of irrigation management: </a:t>
          </a:r>
          <a:r>
            <a:rPr lang="en-US" u="sng">
              <a:hlinkClick xmlns:r="http://schemas.openxmlformats.org/officeDocument/2006/relationships" r:id="rId2"/>
            </a:rPr>
            <a:t>https://thewaterproject.org/water-scarcity/water-scarcity-and-agriculture</a:t>
          </a:r>
          <a:r>
            <a:rPr lang="en-US"/>
            <a:t>  </a:t>
          </a:r>
        </a:p>
      </dgm:t>
    </dgm:pt>
    <dgm:pt modelId="{ECAAD0CF-AFE0-411C-B752-DBA618B5BC2F}" type="parTrans" cxnId="{64478368-F0B8-49B2-A154-30C4EF5E0FB4}">
      <dgm:prSet/>
      <dgm:spPr/>
      <dgm:t>
        <a:bodyPr/>
        <a:lstStyle/>
        <a:p>
          <a:endParaRPr lang="en-US"/>
        </a:p>
      </dgm:t>
    </dgm:pt>
    <dgm:pt modelId="{BB5B53E1-E76A-4CA1-9AFD-DEAB934A55E5}" type="sibTrans" cxnId="{64478368-F0B8-49B2-A154-30C4EF5E0FB4}">
      <dgm:prSet/>
      <dgm:spPr/>
      <dgm:t>
        <a:bodyPr/>
        <a:lstStyle/>
        <a:p>
          <a:endParaRPr lang="en-US"/>
        </a:p>
      </dgm:t>
    </dgm:pt>
    <dgm:pt modelId="{27162DD2-B123-43FB-83AC-28F1752FBA2A}">
      <dgm:prSet/>
      <dgm:spPr/>
      <dgm:t>
        <a:bodyPr/>
        <a:lstStyle/>
        <a:p>
          <a:r>
            <a:rPr lang="en-US"/>
            <a:t>ResearchGate: Irrigation management under water scarcity: This research paper delves deeper into irrigation management strategies in water-scarce regions: </a:t>
          </a:r>
          <a:r>
            <a:rPr lang="en-US" u="sng">
              <a:hlinkClick xmlns:r="http://schemas.openxmlformats.org/officeDocument/2006/relationships" r:id="rId3"/>
            </a:rPr>
            <a:t>https://www.researchgate.net/publication/223843129_Irrigation_management_under_water_scarcity</a:t>
          </a:r>
          <a:endParaRPr lang="en-US"/>
        </a:p>
      </dgm:t>
    </dgm:pt>
    <dgm:pt modelId="{4D5A3A64-490A-4BCE-9D5D-D8C21DAD007A}" type="parTrans" cxnId="{FD637701-5A1A-429F-B4B6-4FB1D8397464}">
      <dgm:prSet/>
      <dgm:spPr/>
      <dgm:t>
        <a:bodyPr/>
        <a:lstStyle/>
        <a:p>
          <a:endParaRPr lang="en-US"/>
        </a:p>
      </dgm:t>
    </dgm:pt>
    <dgm:pt modelId="{3A061FAF-CC34-46A3-88BD-51DA82AA6645}" type="sibTrans" cxnId="{FD637701-5A1A-429F-B4B6-4FB1D8397464}">
      <dgm:prSet/>
      <dgm:spPr/>
      <dgm:t>
        <a:bodyPr/>
        <a:lstStyle/>
        <a:p>
          <a:endParaRPr lang="en-US"/>
        </a:p>
      </dgm:t>
    </dgm:pt>
    <dgm:pt modelId="{0705EC98-EA03-4FB6-B652-19AC1E3DA237}" type="pres">
      <dgm:prSet presAssocID="{BA2A5152-1F7A-456E-A991-41CEA5145084}" presName="root" presStyleCnt="0">
        <dgm:presLayoutVars>
          <dgm:dir/>
          <dgm:resizeHandles val="exact"/>
        </dgm:presLayoutVars>
      </dgm:prSet>
      <dgm:spPr/>
    </dgm:pt>
    <dgm:pt modelId="{BDF50C4F-89A9-4442-B2AA-444298B26221}" type="pres">
      <dgm:prSet presAssocID="{4130AC2D-F9B2-4E09-8EDB-C7CCF072302C}" presName="compNode" presStyleCnt="0"/>
      <dgm:spPr/>
    </dgm:pt>
    <dgm:pt modelId="{8C7840A7-1240-4E0A-9F98-78F88F690ED9}" type="pres">
      <dgm:prSet presAssocID="{4130AC2D-F9B2-4E09-8EDB-C7CCF072302C}" presName="iconRect" presStyleLbl="node1" presStyleIdx="0"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Water"/>
        </a:ext>
      </dgm:extLst>
    </dgm:pt>
    <dgm:pt modelId="{D5C8A76A-96FB-4562-8F83-CBD54A0045A9}" type="pres">
      <dgm:prSet presAssocID="{4130AC2D-F9B2-4E09-8EDB-C7CCF072302C}" presName="spaceRect" presStyleCnt="0"/>
      <dgm:spPr/>
    </dgm:pt>
    <dgm:pt modelId="{8EF8AD70-5C40-486D-8059-68073003BC6A}" type="pres">
      <dgm:prSet presAssocID="{4130AC2D-F9B2-4E09-8EDB-C7CCF072302C}" presName="textRect" presStyleLbl="revTx" presStyleIdx="0" presStyleCnt="3">
        <dgm:presLayoutVars>
          <dgm:chMax val="1"/>
          <dgm:chPref val="1"/>
        </dgm:presLayoutVars>
      </dgm:prSet>
      <dgm:spPr/>
    </dgm:pt>
    <dgm:pt modelId="{15D00CFD-1743-4FFC-B0A3-53EE83C6E767}" type="pres">
      <dgm:prSet presAssocID="{1E2A9325-FFAC-4CA1-AFA0-C23252BE2EC3}" presName="sibTrans" presStyleCnt="0"/>
      <dgm:spPr/>
    </dgm:pt>
    <dgm:pt modelId="{E9F31187-DA0D-4560-9883-9792285FA64F}" type="pres">
      <dgm:prSet presAssocID="{245BFF16-098E-481F-9958-52159AD1765A}" presName="compNode" presStyleCnt="0"/>
      <dgm:spPr/>
    </dgm:pt>
    <dgm:pt modelId="{D4CF3C5E-FA0F-4011-ACA4-4C7EB6F33AE6}" type="pres">
      <dgm:prSet presAssocID="{245BFF16-098E-481F-9958-52159AD1765A}" presName="iconRect" presStyleLbl="node1" presStyleIdx="1" presStyleCnt="3"/>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Rainy scene"/>
        </a:ext>
      </dgm:extLst>
    </dgm:pt>
    <dgm:pt modelId="{E38560E4-28EA-4641-B77D-C3D238E027F9}" type="pres">
      <dgm:prSet presAssocID="{245BFF16-098E-481F-9958-52159AD1765A}" presName="spaceRect" presStyleCnt="0"/>
      <dgm:spPr/>
    </dgm:pt>
    <dgm:pt modelId="{EF3E1FE7-7A7C-4C5F-853F-E2F5E9EF00E0}" type="pres">
      <dgm:prSet presAssocID="{245BFF16-098E-481F-9958-52159AD1765A}" presName="textRect" presStyleLbl="revTx" presStyleIdx="1" presStyleCnt="3">
        <dgm:presLayoutVars>
          <dgm:chMax val="1"/>
          <dgm:chPref val="1"/>
        </dgm:presLayoutVars>
      </dgm:prSet>
      <dgm:spPr/>
    </dgm:pt>
    <dgm:pt modelId="{EA8CA158-F666-49EA-86D8-764C3466FE3A}" type="pres">
      <dgm:prSet presAssocID="{BB5B53E1-E76A-4CA1-9AFD-DEAB934A55E5}" presName="sibTrans" presStyleCnt="0"/>
      <dgm:spPr/>
    </dgm:pt>
    <dgm:pt modelId="{5BAE66B8-D474-4351-984C-312E6F5228DF}" type="pres">
      <dgm:prSet presAssocID="{27162DD2-B123-43FB-83AC-28F1752FBA2A}" presName="compNode" presStyleCnt="0"/>
      <dgm:spPr/>
    </dgm:pt>
    <dgm:pt modelId="{A6E035AD-3A83-46CD-8223-FE37C6E77D7A}" type="pres">
      <dgm:prSet presAssocID="{27162DD2-B123-43FB-83AC-28F1752FBA2A}" presName="iconRect" presStyleLbl="node1" presStyleIdx="2" presStyleCnt="3"/>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Bridge scene"/>
        </a:ext>
      </dgm:extLst>
    </dgm:pt>
    <dgm:pt modelId="{4F506A04-8794-45C7-A6F6-202CE939C864}" type="pres">
      <dgm:prSet presAssocID="{27162DD2-B123-43FB-83AC-28F1752FBA2A}" presName="spaceRect" presStyleCnt="0"/>
      <dgm:spPr/>
    </dgm:pt>
    <dgm:pt modelId="{D54BDE33-17EB-4A56-843A-F6CF399A5DBA}" type="pres">
      <dgm:prSet presAssocID="{27162DD2-B123-43FB-83AC-28F1752FBA2A}" presName="textRect" presStyleLbl="revTx" presStyleIdx="2" presStyleCnt="3">
        <dgm:presLayoutVars>
          <dgm:chMax val="1"/>
          <dgm:chPref val="1"/>
        </dgm:presLayoutVars>
      </dgm:prSet>
      <dgm:spPr/>
    </dgm:pt>
  </dgm:ptLst>
  <dgm:cxnLst>
    <dgm:cxn modelId="{FD637701-5A1A-429F-B4B6-4FB1D8397464}" srcId="{BA2A5152-1F7A-456E-A991-41CEA5145084}" destId="{27162DD2-B123-43FB-83AC-28F1752FBA2A}" srcOrd="2" destOrd="0" parTransId="{4D5A3A64-490A-4BCE-9D5D-D8C21DAD007A}" sibTransId="{3A061FAF-CC34-46A3-88BD-51DA82AA6645}"/>
    <dgm:cxn modelId="{239E6B03-745A-42B4-AB6F-358C6E850D78}" type="presOf" srcId="{BA2A5152-1F7A-456E-A991-41CEA5145084}" destId="{0705EC98-EA03-4FB6-B652-19AC1E3DA237}" srcOrd="0" destOrd="0" presId="urn:microsoft.com/office/officeart/2018/2/layout/IconLabelList"/>
    <dgm:cxn modelId="{414F462A-D8DD-46E4-A259-BE7D0C066A02}" srcId="{BA2A5152-1F7A-456E-A991-41CEA5145084}" destId="{4130AC2D-F9B2-4E09-8EDB-C7CCF072302C}" srcOrd="0" destOrd="0" parTransId="{053EB5D9-B7F9-4658-A065-F9396F359F31}" sibTransId="{1E2A9325-FFAC-4CA1-AFA0-C23252BE2EC3}"/>
    <dgm:cxn modelId="{AA59B73B-3B72-4087-A408-C64F104124C3}" type="presOf" srcId="{4130AC2D-F9B2-4E09-8EDB-C7CCF072302C}" destId="{8EF8AD70-5C40-486D-8059-68073003BC6A}" srcOrd="0" destOrd="0" presId="urn:microsoft.com/office/officeart/2018/2/layout/IconLabelList"/>
    <dgm:cxn modelId="{64478368-F0B8-49B2-A154-30C4EF5E0FB4}" srcId="{BA2A5152-1F7A-456E-A991-41CEA5145084}" destId="{245BFF16-098E-481F-9958-52159AD1765A}" srcOrd="1" destOrd="0" parTransId="{ECAAD0CF-AFE0-411C-B752-DBA618B5BC2F}" sibTransId="{BB5B53E1-E76A-4CA1-9AFD-DEAB934A55E5}"/>
    <dgm:cxn modelId="{C798C36F-3BA1-435D-B670-300CC8D44D3C}" type="presOf" srcId="{27162DD2-B123-43FB-83AC-28F1752FBA2A}" destId="{D54BDE33-17EB-4A56-843A-F6CF399A5DBA}" srcOrd="0" destOrd="0" presId="urn:microsoft.com/office/officeart/2018/2/layout/IconLabelList"/>
    <dgm:cxn modelId="{0A1DDBD5-66D3-4927-A9E0-E22C2DCD39D1}" type="presOf" srcId="{245BFF16-098E-481F-9958-52159AD1765A}" destId="{EF3E1FE7-7A7C-4C5F-853F-E2F5E9EF00E0}" srcOrd="0" destOrd="0" presId="urn:microsoft.com/office/officeart/2018/2/layout/IconLabelList"/>
    <dgm:cxn modelId="{7DA032AA-1A37-4EC4-8F7D-539F7C9D704C}" type="presParOf" srcId="{0705EC98-EA03-4FB6-B652-19AC1E3DA237}" destId="{BDF50C4F-89A9-4442-B2AA-444298B26221}" srcOrd="0" destOrd="0" presId="urn:microsoft.com/office/officeart/2018/2/layout/IconLabelList"/>
    <dgm:cxn modelId="{AF5EACFA-5E59-45F0-9901-C0D31897E676}" type="presParOf" srcId="{BDF50C4F-89A9-4442-B2AA-444298B26221}" destId="{8C7840A7-1240-4E0A-9F98-78F88F690ED9}" srcOrd="0" destOrd="0" presId="urn:microsoft.com/office/officeart/2018/2/layout/IconLabelList"/>
    <dgm:cxn modelId="{C4CECAAD-C466-4D20-BC00-9E2F132568C0}" type="presParOf" srcId="{BDF50C4F-89A9-4442-B2AA-444298B26221}" destId="{D5C8A76A-96FB-4562-8F83-CBD54A0045A9}" srcOrd="1" destOrd="0" presId="urn:microsoft.com/office/officeart/2018/2/layout/IconLabelList"/>
    <dgm:cxn modelId="{D663DF99-5C03-4AD1-ABE9-AD44581D7B7C}" type="presParOf" srcId="{BDF50C4F-89A9-4442-B2AA-444298B26221}" destId="{8EF8AD70-5C40-486D-8059-68073003BC6A}" srcOrd="2" destOrd="0" presId="urn:microsoft.com/office/officeart/2018/2/layout/IconLabelList"/>
    <dgm:cxn modelId="{444D00E7-23E2-43E6-B03B-E7881020299A}" type="presParOf" srcId="{0705EC98-EA03-4FB6-B652-19AC1E3DA237}" destId="{15D00CFD-1743-4FFC-B0A3-53EE83C6E767}" srcOrd="1" destOrd="0" presId="urn:microsoft.com/office/officeart/2018/2/layout/IconLabelList"/>
    <dgm:cxn modelId="{B5A6C602-BFC4-41B9-94C2-D9109AC8BA33}" type="presParOf" srcId="{0705EC98-EA03-4FB6-B652-19AC1E3DA237}" destId="{E9F31187-DA0D-4560-9883-9792285FA64F}" srcOrd="2" destOrd="0" presId="urn:microsoft.com/office/officeart/2018/2/layout/IconLabelList"/>
    <dgm:cxn modelId="{0166DE2E-4DBC-4BF6-93EE-BB3634107CC5}" type="presParOf" srcId="{E9F31187-DA0D-4560-9883-9792285FA64F}" destId="{D4CF3C5E-FA0F-4011-ACA4-4C7EB6F33AE6}" srcOrd="0" destOrd="0" presId="urn:microsoft.com/office/officeart/2018/2/layout/IconLabelList"/>
    <dgm:cxn modelId="{4BF441E3-25F0-4647-8FBA-7CCE9742669F}" type="presParOf" srcId="{E9F31187-DA0D-4560-9883-9792285FA64F}" destId="{E38560E4-28EA-4641-B77D-C3D238E027F9}" srcOrd="1" destOrd="0" presId="urn:microsoft.com/office/officeart/2018/2/layout/IconLabelList"/>
    <dgm:cxn modelId="{D7C352C1-1112-48F2-9375-FF74CF48CECC}" type="presParOf" srcId="{E9F31187-DA0D-4560-9883-9792285FA64F}" destId="{EF3E1FE7-7A7C-4C5F-853F-E2F5E9EF00E0}" srcOrd="2" destOrd="0" presId="urn:microsoft.com/office/officeart/2018/2/layout/IconLabelList"/>
    <dgm:cxn modelId="{AD34EBD9-0137-4712-B2E5-956A4B25CAC9}" type="presParOf" srcId="{0705EC98-EA03-4FB6-B652-19AC1E3DA237}" destId="{EA8CA158-F666-49EA-86D8-764C3466FE3A}" srcOrd="3" destOrd="0" presId="urn:microsoft.com/office/officeart/2018/2/layout/IconLabelList"/>
    <dgm:cxn modelId="{396B0422-DBD8-4055-9609-45D7DA3BF837}" type="presParOf" srcId="{0705EC98-EA03-4FB6-B652-19AC1E3DA237}" destId="{5BAE66B8-D474-4351-984C-312E6F5228DF}" srcOrd="4" destOrd="0" presId="urn:microsoft.com/office/officeart/2018/2/layout/IconLabelList"/>
    <dgm:cxn modelId="{547B2C97-6A72-49FE-98B0-9B5F79992337}" type="presParOf" srcId="{5BAE66B8-D474-4351-984C-312E6F5228DF}" destId="{A6E035AD-3A83-46CD-8223-FE37C6E77D7A}" srcOrd="0" destOrd="0" presId="urn:microsoft.com/office/officeart/2018/2/layout/IconLabelList"/>
    <dgm:cxn modelId="{2ED627B2-D123-4243-A6E5-A5D0FC232C65}" type="presParOf" srcId="{5BAE66B8-D474-4351-984C-312E6F5228DF}" destId="{4F506A04-8794-45C7-A6F6-202CE939C864}" srcOrd="1" destOrd="0" presId="urn:microsoft.com/office/officeart/2018/2/layout/IconLabelList"/>
    <dgm:cxn modelId="{72A9677D-FAE1-47AF-825B-02118ACD99CF}" type="presParOf" srcId="{5BAE66B8-D474-4351-984C-312E6F5228DF}" destId="{D54BDE33-17EB-4A56-843A-F6CF399A5DB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500849-4847-4894-A6D3-F6365EC9447E}">
      <dsp:nvSpPr>
        <dsp:cNvPr id="0" name=""/>
        <dsp:cNvSpPr/>
      </dsp:nvSpPr>
      <dsp:spPr>
        <a:xfrm>
          <a:off x="490411" y="438517"/>
          <a:ext cx="981316" cy="877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F9AABC-C872-46F3-A887-44DFE42EB493}">
      <dsp:nvSpPr>
        <dsp:cNvPr id="0" name=""/>
        <dsp:cNvSpPr/>
      </dsp:nvSpPr>
      <dsp:spPr>
        <a:xfrm>
          <a:off x="1686913" y="722504"/>
          <a:ext cx="2184199" cy="486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b="1" kern="1200" dirty="0"/>
            <a:t>05. Methodology</a:t>
          </a:r>
          <a:endParaRPr lang="en-US" sz="1800" kern="1200" dirty="0"/>
        </a:p>
      </dsp:txBody>
      <dsp:txXfrm>
        <a:off x="1686913" y="722504"/>
        <a:ext cx="2184199" cy="486973"/>
      </dsp:txXfrm>
    </dsp:sp>
    <dsp:sp modelId="{CBDAF3F5-FAAB-4492-8FD5-BC3257D0F70C}">
      <dsp:nvSpPr>
        <dsp:cNvPr id="0" name=""/>
        <dsp:cNvSpPr/>
      </dsp:nvSpPr>
      <dsp:spPr>
        <a:xfrm>
          <a:off x="375209" y="1580375"/>
          <a:ext cx="1221617" cy="1316325"/>
        </a:xfrm>
        <a:prstGeom prst="rect">
          <a:avLst/>
        </a:prstGeom>
        <a:blipFill>
          <a:blip xmlns:r="http://schemas.openxmlformats.org/officeDocument/2006/relationships"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l="-4000" r="-4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FBD0AC-4F8A-4D34-BE37-AA2CB7F1A3AF}">
      <dsp:nvSpPr>
        <dsp:cNvPr id="0" name=""/>
        <dsp:cNvSpPr/>
      </dsp:nvSpPr>
      <dsp:spPr>
        <a:xfrm>
          <a:off x="1864075" y="2068460"/>
          <a:ext cx="2459522" cy="315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b="1" kern="1200" dirty="0"/>
            <a:t>06. Evaluation Method</a:t>
          </a:r>
          <a:endParaRPr lang="en-US" sz="1800" kern="1200" dirty="0"/>
        </a:p>
      </dsp:txBody>
      <dsp:txXfrm>
        <a:off x="1864075" y="2068460"/>
        <a:ext cx="2459522" cy="315305"/>
      </dsp:txXfrm>
    </dsp:sp>
    <dsp:sp modelId="{D146BBFE-B816-429D-A560-66067103B27A}">
      <dsp:nvSpPr>
        <dsp:cNvPr id="0" name=""/>
        <dsp:cNvSpPr/>
      </dsp:nvSpPr>
      <dsp:spPr>
        <a:xfrm>
          <a:off x="635032" y="3038354"/>
          <a:ext cx="814345" cy="804283"/>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82C428-95EF-41B4-B0DC-DF3591861151}">
      <dsp:nvSpPr>
        <dsp:cNvPr id="0" name=""/>
        <dsp:cNvSpPr/>
      </dsp:nvSpPr>
      <dsp:spPr>
        <a:xfrm>
          <a:off x="1950798" y="3273723"/>
          <a:ext cx="1562073" cy="4363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b="1" kern="1200" dirty="0"/>
            <a:t>07. Conclusion </a:t>
          </a:r>
          <a:endParaRPr lang="en-US" sz="1800" kern="1200" dirty="0"/>
        </a:p>
      </dsp:txBody>
      <dsp:txXfrm>
        <a:off x="1950798" y="3273723"/>
        <a:ext cx="1562073" cy="436335"/>
      </dsp:txXfrm>
    </dsp:sp>
    <dsp:sp modelId="{AE806764-9303-48D1-84ED-AD77B0905C08}">
      <dsp:nvSpPr>
        <dsp:cNvPr id="0" name=""/>
        <dsp:cNvSpPr/>
      </dsp:nvSpPr>
      <dsp:spPr>
        <a:xfrm>
          <a:off x="635032" y="4170963"/>
          <a:ext cx="988178" cy="822874"/>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55FF82-9DA3-4380-A314-8823D65BE3BA}">
      <dsp:nvSpPr>
        <dsp:cNvPr id="0" name=""/>
        <dsp:cNvSpPr/>
      </dsp:nvSpPr>
      <dsp:spPr>
        <a:xfrm>
          <a:off x="1855501" y="4384949"/>
          <a:ext cx="1768072" cy="460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b="1" kern="1200" dirty="0"/>
            <a:t>08. References</a:t>
          </a:r>
          <a:endParaRPr lang="en-US" sz="1800" kern="1200" dirty="0"/>
        </a:p>
      </dsp:txBody>
      <dsp:txXfrm>
        <a:off x="1855501" y="4384949"/>
        <a:ext cx="1768072" cy="4605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7840A7-1240-4E0A-9F98-78F88F690ED9}">
      <dsp:nvSpPr>
        <dsp:cNvPr id="0" name=""/>
        <dsp:cNvSpPr/>
      </dsp:nvSpPr>
      <dsp:spPr>
        <a:xfrm>
          <a:off x="1212569" y="775999"/>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F8AD70-5C40-486D-8059-68073003BC6A}">
      <dsp:nvSpPr>
        <dsp:cNvPr id="0" name=""/>
        <dsp:cNvSpPr/>
      </dsp:nvSpPr>
      <dsp:spPr>
        <a:xfrm>
          <a:off x="417971" y="2496544"/>
          <a:ext cx="2889450" cy="108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USDA's Inefficient Use of Irrigation Water: This report provides a comprehensive overview of the issue, including its impacts and potential solutions: </a:t>
          </a:r>
          <a:r>
            <a:rPr lang="en-US" sz="1100" u="sng" kern="1200">
              <a:hlinkClick xmlns:r="http://schemas.openxmlformats.org/officeDocument/2006/relationships" r:id="rId3"/>
            </a:rPr>
            <a:t>https://efotg.sc.egov.usda.gov/references/public/AR/Excess_Water_Insufficient_Water_Inefficient_Use_of_Irrigation_Water.pdf</a:t>
          </a:r>
          <a:r>
            <a:rPr lang="en-US" sz="1100" kern="1200"/>
            <a:t> </a:t>
          </a:r>
        </a:p>
      </dsp:txBody>
      <dsp:txXfrm>
        <a:off x="417971" y="2496544"/>
        <a:ext cx="2889450" cy="1080000"/>
      </dsp:txXfrm>
    </dsp:sp>
    <dsp:sp modelId="{D4CF3C5E-FA0F-4011-ACA4-4C7EB6F33AE6}">
      <dsp:nvSpPr>
        <dsp:cNvPr id="0" name=""/>
        <dsp:cNvSpPr/>
      </dsp:nvSpPr>
      <dsp:spPr>
        <a:xfrm>
          <a:off x="4607673" y="775999"/>
          <a:ext cx="1300252" cy="1300252"/>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3E1FE7-7A7C-4C5F-853F-E2F5E9EF00E0}">
      <dsp:nvSpPr>
        <dsp:cNvPr id="0" name=""/>
        <dsp:cNvSpPr/>
      </dsp:nvSpPr>
      <dsp:spPr>
        <a:xfrm>
          <a:off x="3813075" y="2496544"/>
          <a:ext cx="2889450" cy="108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The Water Project: Water Scarcity and Agriculture: This article discusses the impact of water scarcity on agriculture and the role of irrigation management: </a:t>
          </a:r>
          <a:r>
            <a:rPr lang="en-US" sz="1100" u="sng" kern="1200">
              <a:hlinkClick xmlns:r="http://schemas.openxmlformats.org/officeDocument/2006/relationships" r:id="rId6"/>
            </a:rPr>
            <a:t>https://thewaterproject.org/water-scarcity/water-scarcity-and-agriculture</a:t>
          </a:r>
          <a:r>
            <a:rPr lang="en-US" sz="1100" kern="1200"/>
            <a:t>  </a:t>
          </a:r>
        </a:p>
      </dsp:txBody>
      <dsp:txXfrm>
        <a:off x="3813075" y="2496544"/>
        <a:ext cx="2889450" cy="1080000"/>
      </dsp:txXfrm>
    </dsp:sp>
    <dsp:sp modelId="{A6E035AD-3A83-46CD-8223-FE37C6E77D7A}">
      <dsp:nvSpPr>
        <dsp:cNvPr id="0" name=""/>
        <dsp:cNvSpPr/>
      </dsp:nvSpPr>
      <dsp:spPr>
        <a:xfrm>
          <a:off x="8002777" y="775999"/>
          <a:ext cx="1300252" cy="130025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4BDE33-17EB-4A56-843A-F6CF399A5DBA}">
      <dsp:nvSpPr>
        <dsp:cNvPr id="0" name=""/>
        <dsp:cNvSpPr/>
      </dsp:nvSpPr>
      <dsp:spPr>
        <a:xfrm>
          <a:off x="7208178" y="2496544"/>
          <a:ext cx="2889450" cy="108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ResearchGate: Irrigation management under water scarcity: This research paper delves deeper into irrigation management strategies in water-scarce regions: </a:t>
          </a:r>
          <a:r>
            <a:rPr lang="en-US" sz="1100" u="sng" kern="1200">
              <a:hlinkClick xmlns:r="http://schemas.openxmlformats.org/officeDocument/2006/relationships" r:id="rId9"/>
            </a:rPr>
            <a:t>https://www.researchgate.net/publication/223843129_Irrigation_management_under_water_scarcity</a:t>
          </a:r>
          <a:endParaRPr lang="en-US" sz="1100" kern="1200"/>
        </a:p>
      </dsp:txBody>
      <dsp:txXfrm>
        <a:off x="7208178" y="2496544"/>
        <a:ext cx="2889450" cy="108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7B8990-F622-4F3C-A1E3-72B95DE4D2F4}" type="datetimeFigureOut">
              <a:rPr lang="en-US" smtClean="0"/>
              <a:t>8/21/2024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973BF8-2868-4E34-868F-C8F216A75DED}" type="slidenum">
              <a:rPr lang="en-US" smtClean="0"/>
              <a:t>‹#›</a:t>
            </a:fld>
            <a:endParaRPr lang="en-US"/>
          </a:p>
        </p:txBody>
      </p:sp>
    </p:spTree>
    <p:extLst>
      <p:ext uri="{BB962C8B-B14F-4D97-AF65-F5344CB8AC3E}">
        <p14:creationId xmlns:p14="http://schemas.microsoft.com/office/powerpoint/2010/main" val="2231098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973BF8-2868-4E34-868F-C8F216A75DED}" type="slidenum">
              <a:rPr lang="en-US" smtClean="0"/>
              <a:t>5</a:t>
            </a:fld>
            <a:endParaRPr lang="en-US"/>
          </a:p>
        </p:txBody>
      </p:sp>
    </p:spTree>
    <p:extLst>
      <p:ext uri="{BB962C8B-B14F-4D97-AF65-F5344CB8AC3E}">
        <p14:creationId xmlns:p14="http://schemas.microsoft.com/office/powerpoint/2010/main" val="1936567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973BF8-2868-4E34-868F-C8F216A75DED}" type="slidenum">
              <a:rPr lang="en-US" smtClean="0"/>
              <a:t>12</a:t>
            </a:fld>
            <a:endParaRPr lang="en-US"/>
          </a:p>
        </p:txBody>
      </p:sp>
    </p:spTree>
    <p:extLst>
      <p:ext uri="{BB962C8B-B14F-4D97-AF65-F5344CB8AC3E}">
        <p14:creationId xmlns:p14="http://schemas.microsoft.com/office/powerpoint/2010/main" val="3325935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1DBA4-6C0B-E8DE-4199-58B7AC827F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6BE49E5-34E8-7A71-5285-4198C4B441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FEE53D-8002-08F6-5B60-247896403B56}"/>
              </a:ext>
            </a:extLst>
          </p:cNvPr>
          <p:cNvSpPr>
            <a:spLocks noGrp="1"/>
          </p:cNvSpPr>
          <p:nvPr>
            <p:ph type="dt" sz="half" idx="10"/>
          </p:nvPr>
        </p:nvSpPr>
        <p:spPr/>
        <p:txBody>
          <a:bodyPr/>
          <a:lstStyle/>
          <a:p>
            <a:fld id="{47460B81-AF19-496C-9D22-03813E29D8FB}" type="datetimeFigureOut">
              <a:rPr lang="en-US" smtClean="0"/>
              <a:t>8/21/2024</a:t>
            </a:fld>
            <a:endParaRPr lang="en-US"/>
          </a:p>
        </p:txBody>
      </p:sp>
      <p:sp>
        <p:nvSpPr>
          <p:cNvPr id="5" name="Footer Placeholder 4">
            <a:extLst>
              <a:ext uri="{FF2B5EF4-FFF2-40B4-BE49-F238E27FC236}">
                <a16:creationId xmlns:a16="http://schemas.microsoft.com/office/drawing/2014/main" id="{3C3DD021-6148-08E0-0136-91577CA008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64E3B7-3620-9D30-AFA5-0F5FCA321799}"/>
              </a:ext>
            </a:extLst>
          </p:cNvPr>
          <p:cNvSpPr>
            <a:spLocks noGrp="1"/>
          </p:cNvSpPr>
          <p:nvPr>
            <p:ph type="sldNum" sz="quarter" idx="12"/>
          </p:nvPr>
        </p:nvSpPr>
        <p:spPr/>
        <p:txBody>
          <a:bodyPr/>
          <a:lstStyle/>
          <a:p>
            <a:fld id="{451752FB-14E7-4F92-914F-09CD5C20573F}" type="slidenum">
              <a:rPr lang="en-US" smtClean="0"/>
              <a:t>‹#›</a:t>
            </a:fld>
            <a:endParaRPr lang="en-US"/>
          </a:p>
        </p:txBody>
      </p:sp>
    </p:spTree>
    <p:extLst>
      <p:ext uri="{BB962C8B-B14F-4D97-AF65-F5344CB8AC3E}">
        <p14:creationId xmlns:p14="http://schemas.microsoft.com/office/powerpoint/2010/main" val="18089549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190E1-35B0-5EBB-CC64-7FF108A7D95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B18FF8-CBB4-DB2F-E5F2-DEE71E6018B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DBD76D-1595-6EC6-93F4-19DECA106631}"/>
              </a:ext>
            </a:extLst>
          </p:cNvPr>
          <p:cNvSpPr>
            <a:spLocks noGrp="1"/>
          </p:cNvSpPr>
          <p:nvPr>
            <p:ph type="dt" sz="half" idx="10"/>
          </p:nvPr>
        </p:nvSpPr>
        <p:spPr/>
        <p:txBody>
          <a:bodyPr/>
          <a:lstStyle/>
          <a:p>
            <a:fld id="{47460B81-AF19-496C-9D22-03813E29D8FB}" type="datetimeFigureOut">
              <a:rPr lang="en-US" smtClean="0"/>
              <a:t>8/21/2024</a:t>
            </a:fld>
            <a:endParaRPr lang="en-US"/>
          </a:p>
        </p:txBody>
      </p:sp>
      <p:sp>
        <p:nvSpPr>
          <p:cNvPr id="5" name="Footer Placeholder 4">
            <a:extLst>
              <a:ext uri="{FF2B5EF4-FFF2-40B4-BE49-F238E27FC236}">
                <a16:creationId xmlns:a16="http://schemas.microsoft.com/office/drawing/2014/main" id="{B09D7F37-89ED-3F63-CDFC-B36CEAF271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F1DF19-4C94-F038-7C4C-A1E53D1A1AF3}"/>
              </a:ext>
            </a:extLst>
          </p:cNvPr>
          <p:cNvSpPr>
            <a:spLocks noGrp="1"/>
          </p:cNvSpPr>
          <p:nvPr>
            <p:ph type="sldNum" sz="quarter" idx="12"/>
          </p:nvPr>
        </p:nvSpPr>
        <p:spPr/>
        <p:txBody>
          <a:bodyPr/>
          <a:lstStyle/>
          <a:p>
            <a:fld id="{451752FB-14E7-4F92-914F-09CD5C20573F}" type="slidenum">
              <a:rPr lang="en-US" smtClean="0"/>
              <a:t>‹#›</a:t>
            </a:fld>
            <a:endParaRPr lang="en-US"/>
          </a:p>
        </p:txBody>
      </p:sp>
    </p:spTree>
    <p:extLst>
      <p:ext uri="{BB962C8B-B14F-4D97-AF65-F5344CB8AC3E}">
        <p14:creationId xmlns:p14="http://schemas.microsoft.com/office/powerpoint/2010/main" val="949826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603B7B-FD7C-4E53-D037-94AB513373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C4C3F88-55A3-B25A-FA33-B1DF9993ACE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A09728-17E6-AE25-D657-EDD068F0EE9F}"/>
              </a:ext>
            </a:extLst>
          </p:cNvPr>
          <p:cNvSpPr>
            <a:spLocks noGrp="1"/>
          </p:cNvSpPr>
          <p:nvPr>
            <p:ph type="dt" sz="half" idx="10"/>
          </p:nvPr>
        </p:nvSpPr>
        <p:spPr/>
        <p:txBody>
          <a:bodyPr/>
          <a:lstStyle/>
          <a:p>
            <a:fld id="{47460B81-AF19-496C-9D22-03813E29D8FB}" type="datetimeFigureOut">
              <a:rPr lang="en-US" smtClean="0"/>
              <a:t>8/21/2024</a:t>
            </a:fld>
            <a:endParaRPr lang="en-US"/>
          </a:p>
        </p:txBody>
      </p:sp>
      <p:sp>
        <p:nvSpPr>
          <p:cNvPr id="5" name="Footer Placeholder 4">
            <a:extLst>
              <a:ext uri="{FF2B5EF4-FFF2-40B4-BE49-F238E27FC236}">
                <a16:creationId xmlns:a16="http://schemas.microsoft.com/office/drawing/2014/main" id="{62F088DF-E73D-9733-F0CE-F9FEFD2AB3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689968-8517-620C-5D0B-3DE29F338F1E}"/>
              </a:ext>
            </a:extLst>
          </p:cNvPr>
          <p:cNvSpPr>
            <a:spLocks noGrp="1"/>
          </p:cNvSpPr>
          <p:nvPr>
            <p:ph type="sldNum" sz="quarter" idx="12"/>
          </p:nvPr>
        </p:nvSpPr>
        <p:spPr/>
        <p:txBody>
          <a:bodyPr/>
          <a:lstStyle/>
          <a:p>
            <a:fld id="{451752FB-14E7-4F92-914F-09CD5C20573F}" type="slidenum">
              <a:rPr lang="en-US" smtClean="0"/>
              <a:t>‹#›</a:t>
            </a:fld>
            <a:endParaRPr lang="en-US"/>
          </a:p>
        </p:txBody>
      </p:sp>
    </p:spTree>
    <p:extLst>
      <p:ext uri="{BB962C8B-B14F-4D97-AF65-F5344CB8AC3E}">
        <p14:creationId xmlns:p14="http://schemas.microsoft.com/office/powerpoint/2010/main" val="1086614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D0ED5-E475-6577-AC08-AC4C3F7C78A3}"/>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474640DE-E5AC-646F-B706-9285FF88729E}"/>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DE62D3-E931-3FF3-E6CA-607D2CB4D429}"/>
              </a:ext>
            </a:extLst>
          </p:cNvPr>
          <p:cNvSpPr>
            <a:spLocks noGrp="1"/>
          </p:cNvSpPr>
          <p:nvPr>
            <p:ph type="dt" sz="half" idx="10"/>
          </p:nvPr>
        </p:nvSpPr>
        <p:spPr/>
        <p:txBody>
          <a:bodyPr/>
          <a:lstStyle/>
          <a:p>
            <a:fld id="{47460B81-AF19-496C-9D22-03813E29D8FB}" type="datetimeFigureOut">
              <a:rPr lang="en-US" smtClean="0"/>
              <a:t>8/21/2024</a:t>
            </a:fld>
            <a:endParaRPr lang="en-US"/>
          </a:p>
        </p:txBody>
      </p:sp>
      <p:sp>
        <p:nvSpPr>
          <p:cNvPr id="5" name="Footer Placeholder 4">
            <a:extLst>
              <a:ext uri="{FF2B5EF4-FFF2-40B4-BE49-F238E27FC236}">
                <a16:creationId xmlns:a16="http://schemas.microsoft.com/office/drawing/2014/main" id="{F2C42A80-8995-E0BD-A4DF-EBE07A252A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AB7D8B-DEC3-DCF2-4974-FB8B7E942BC8}"/>
              </a:ext>
            </a:extLst>
          </p:cNvPr>
          <p:cNvSpPr>
            <a:spLocks noGrp="1"/>
          </p:cNvSpPr>
          <p:nvPr>
            <p:ph type="sldNum" sz="quarter" idx="12"/>
          </p:nvPr>
        </p:nvSpPr>
        <p:spPr/>
        <p:txBody>
          <a:bodyPr/>
          <a:lstStyle/>
          <a:p>
            <a:fld id="{451752FB-14E7-4F92-914F-09CD5C20573F}" type="slidenum">
              <a:rPr lang="en-US" smtClean="0"/>
              <a:t>‹#›</a:t>
            </a:fld>
            <a:endParaRPr lang="en-US"/>
          </a:p>
        </p:txBody>
      </p:sp>
    </p:spTree>
    <p:extLst>
      <p:ext uri="{BB962C8B-B14F-4D97-AF65-F5344CB8AC3E}">
        <p14:creationId xmlns:p14="http://schemas.microsoft.com/office/powerpoint/2010/main" val="3652411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CEB0A-0557-6554-FDA7-7914B95C09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294B3B-E331-B1B6-45CC-7F7639DB5D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6CE82F-7678-327D-36C2-C704D384E019}"/>
              </a:ext>
            </a:extLst>
          </p:cNvPr>
          <p:cNvSpPr>
            <a:spLocks noGrp="1"/>
          </p:cNvSpPr>
          <p:nvPr>
            <p:ph type="dt" sz="half" idx="10"/>
          </p:nvPr>
        </p:nvSpPr>
        <p:spPr/>
        <p:txBody>
          <a:bodyPr/>
          <a:lstStyle/>
          <a:p>
            <a:fld id="{47460B81-AF19-496C-9D22-03813E29D8FB}" type="datetimeFigureOut">
              <a:rPr lang="en-US" smtClean="0"/>
              <a:t>8/21/2024</a:t>
            </a:fld>
            <a:endParaRPr lang="en-US"/>
          </a:p>
        </p:txBody>
      </p:sp>
      <p:sp>
        <p:nvSpPr>
          <p:cNvPr id="5" name="Footer Placeholder 4">
            <a:extLst>
              <a:ext uri="{FF2B5EF4-FFF2-40B4-BE49-F238E27FC236}">
                <a16:creationId xmlns:a16="http://schemas.microsoft.com/office/drawing/2014/main" id="{63734C12-7C62-2324-8F28-A56E6C3CFC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EBDA11-EF5C-D8CE-218A-0D323BF30C08}"/>
              </a:ext>
            </a:extLst>
          </p:cNvPr>
          <p:cNvSpPr>
            <a:spLocks noGrp="1"/>
          </p:cNvSpPr>
          <p:nvPr>
            <p:ph type="sldNum" sz="quarter" idx="12"/>
          </p:nvPr>
        </p:nvSpPr>
        <p:spPr/>
        <p:txBody>
          <a:bodyPr/>
          <a:lstStyle/>
          <a:p>
            <a:fld id="{451752FB-14E7-4F92-914F-09CD5C20573F}" type="slidenum">
              <a:rPr lang="en-US" smtClean="0"/>
              <a:t>‹#›</a:t>
            </a:fld>
            <a:endParaRPr lang="en-US"/>
          </a:p>
        </p:txBody>
      </p:sp>
    </p:spTree>
    <p:extLst>
      <p:ext uri="{BB962C8B-B14F-4D97-AF65-F5344CB8AC3E}">
        <p14:creationId xmlns:p14="http://schemas.microsoft.com/office/powerpoint/2010/main" val="1083621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4CEFE-F522-B86A-CCF8-C15DBCDAC0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671DB2E-EA1E-C1D3-E8EF-85BDE02C126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5A8A55B-2B48-2283-BCC9-DEFD0A55F7DB}"/>
              </a:ext>
            </a:extLst>
          </p:cNvPr>
          <p:cNvSpPr>
            <a:spLocks noGrp="1"/>
          </p:cNvSpPr>
          <p:nvPr>
            <p:ph type="dt" sz="half" idx="10"/>
          </p:nvPr>
        </p:nvSpPr>
        <p:spPr/>
        <p:txBody>
          <a:bodyPr/>
          <a:lstStyle/>
          <a:p>
            <a:fld id="{47460B81-AF19-496C-9D22-03813E29D8FB}" type="datetimeFigureOut">
              <a:rPr lang="en-US" smtClean="0"/>
              <a:t>8/21/2024</a:t>
            </a:fld>
            <a:endParaRPr lang="en-US"/>
          </a:p>
        </p:txBody>
      </p:sp>
      <p:sp>
        <p:nvSpPr>
          <p:cNvPr id="5" name="Footer Placeholder 4">
            <a:extLst>
              <a:ext uri="{FF2B5EF4-FFF2-40B4-BE49-F238E27FC236}">
                <a16:creationId xmlns:a16="http://schemas.microsoft.com/office/drawing/2014/main" id="{22F66FB1-46B2-BE47-04EB-A008A69497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FBCD83-491F-1970-7598-7E0417085F36}"/>
              </a:ext>
            </a:extLst>
          </p:cNvPr>
          <p:cNvSpPr>
            <a:spLocks noGrp="1"/>
          </p:cNvSpPr>
          <p:nvPr>
            <p:ph type="sldNum" sz="quarter" idx="12"/>
          </p:nvPr>
        </p:nvSpPr>
        <p:spPr/>
        <p:txBody>
          <a:bodyPr/>
          <a:lstStyle/>
          <a:p>
            <a:fld id="{451752FB-14E7-4F92-914F-09CD5C20573F}" type="slidenum">
              <a:rPr lang="en-US" smtClean="0"/>
              <a:t>‹#›</a:t>
            </a:fld>
            <a:endParaRPr lang="en-US"/>
          </a:p>
        </p:txBody>
      </p:sp>
    </p:spTree>
    <p:extLst>
      <p:ext uri="{BB962C8B-B14F-4D97-AF65-F5344CB8AC3E}">
        <p14:creationId xmlns:p14="http://schemas.microsoft.com/office/powerpoint/2010/main" val="707008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01004-BCBF-CB6C-6AE9-0AA5639A7E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67E6A8-A5C4-34C9-57F9-CD4236B530A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2B51901-12EE-DE05-760F-4932BFB4ECB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25B867C-8427-54E0-B463-22C5ACA54705}"/>
              </a:ext>
            </a:extLst>
          </p:cNvPr>
          <p:cNvSpPr>
            <a:spLocks noGrp="1"/>
          </p:cNvSpPr>
          <p:nvPr>
            <p:ph type="dt" sz="half" idx="10"/>
          </p:nvPr>
        </p:nvSpPr>
        <p:spPr/>
        <p:txBody>
          <a:bodyPr/>
          <a:lstStyle/>
          <a:p>
            <a:fld id="{47460B81-AF19-496C-9D22-03813E29D8FB}" type="datetimeFigureOut">
              <a:rPr lang="en-US" smtClean="0"/>
              <a:t>8/21/2024</a:t>
            </a:fld>
            <a:endParaRPr lang="en-US"/>
          </a:p>
        </p:txBody>
      </p:sp>
      <p:sp>
        <p:nvSpPr>
          <p:cNvPr id="6" name="Footer Placeholder 5">
            <a:extLst>
              <a:ext uri="{FF2B5EF4-FFF2-40B4-BE49-F238E27FC236}">
                <a16:creationId xmlns:a16="http://schemas.microsoft.com/office/drawing/2014/main" id="{8E7A3CEB-626B-23BE-0D3E-26B6E262B7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2BAF85-3B7A-E4DE-600E-D511420918EF}"/>
              </a:ext>
            </a:extLst>
          </p:cNvPr>
          <p:cNvSpPr>
            <a:spLocks noGrp="1"/>
          </p:cNvSpPr>
          <p:nvPr>
            <p:ph type="sldNum" sz="quarter" idx="12"/>
          </p:nvPr>
        </p:nvSpPr>
        <p:spPr/>
        <p:txBody>
          <a:bodyPr/>
          <a:lstStyle/>
          <a:p>
            <a:fld id="{451752FB-14E7-4F92-914F-09CD5C20573F}" type="slidenum">
              <a:rPr lang="en-US" smtClean="0"/>
              <a:t>‹#›</a:t>
            </a:fld>
            <a:endParaRPr lang="en-US"/>
          </a:p>
        </p:txBody>
      </p:sp>
    </p:spTree>
    <p:extLst>
      <p:ext uri="{BB962C8B-B14F-4D97-AF65-F5344CB8AC3E}">
        <p14:creationId xmlns:p14="http://schemas.microsoft.com/office/powerpoint/2010/main" val="2816842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98BB5-E709-8F66-27D3-C6B0F908E34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BB3395-EF27-C484-249F-BCC055E19C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BCD77A-4D89-D5ED-E9F4-94B7E43E3E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B7231F-8A32-EEB6-F0D2-30017DCA6F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0C3C5C-E20D-ACA9-F98B-0A0BAF91F6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6E3AE8-5BCD-02D9-4740-C11D9C5E4FB0}"/>
              </a:ext>
            </a:extLst>
          </p:cNvPr>
          <p:cNvSpPr>
            <a:spLocks noGrp="1"/>
          </p:cNvSpPr>
          <p:nvPr>
            <p:ph type="dt" sz="half" idx="10"/>
          </p:nvPr>
        </p:nvSpPr>
        <p:spPr/>
        <p:txBody>
          <a:bodyPr/>
          <a:lstStyle/>
          <a:p>
            <a:fld id="{47460B81-AF19-496C-9D22-03813E29D8FB}" type="datetimeFigureOut">
              <a:rPr lang="en-US" smtClean="0"/>
              <a:t>8/21/2024</a:t>
            </a:fld>
            <a:endParaRPr lang="en-US"/>
          </a:p>
        </p:txBody>
      </p:sp>
      <p:sp>
        <p:nvSpPr>
          <p:cNvPr id="8" name="Footer Placeholder 7">
            <a:extLst>
              <a:ext uri="{FF2B5EF4-FFF2-40B4-BE49-F238E27FC236}">
                <a16:creationId xmlns:a16="http://schemas.microsoft.com/office/drawing/2014/main" id="{DA87D6B8-5981-407B-E84F-4D1B97679BD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9BBA1E8-C236-CE4E-1AC3-A0A4FCA6964F}"/>
              </a:ext>
            </a:extLst>
          </p:cNvPr>
          <p:cNvSpPr>
            <a:spLocks noGrp="1"/>
          </p:cNvSpPr>
          <p:nvPr>
            <p:ph type="sldNum" sz="quarter" idx="12"/>
          </p:nvPr>
        </p:nvSpPr>
        <p:spPr/>
        <p:txBody>
          <a:bodyPr/>
          <a:lstStyle/>
          <a:p>
            <a:fld id="{451752FB-14E7-4F92-914F-09CD5C20573F}" type="slidenum">
              <a:rPr lang="en-US" smtClean="0"/>
              <a:t>‹#›</a:t>
            </a:fld>
            <a:endParaRPr lang="en-US"/>
          </a:p>
        </p:txBody>
      </p:sp>
    </p:spTree>
    <p:extLst>
      <p:ext uri="{BB962C8B-B14F-4D97-AF65-F5344CB8AC3E}">
        <p14:creationId xmlns:p14="http://schemas.microsoft.com/office/powerpoint/2010/main" val="641486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E28EC-C885-18A1-CCF6-51B39F313B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5E7218-9614-4736-998C-D664DB1FE911}"/>
              </a:ext>
            </a:extLst>
          </p:cNvPr>
          <p:cNvSpPr>
            <a:spLocks noGrp="1"/>
          </p:cNvSpPr>
          <p:nvPr>
            <p:ph type="dt" sz="half" idx="10"/>
          </p:nvPr>
        </p:nvSpPr>
        <p:spPr/>
        <p:txBody>
          <a:bodyPr/>
          <a:lstStyle/>
          <a:p>
            <a:fld id="{47460B81-AF19-496C-9D22-03813E29D8FB}" type="datetimeFigureOut">
              <a:rPr lang="en-US" smtClean="0"/>
              <a:t>8/21/2024</a:t>
            </a:fld>
            <a:endParaRPr lang="en-US"/>
          </a:p>
        </p:txBody>
      </p:sp>
      <p:sp>
        <p:nvSpPr>
          <p:cNvPr id="4" name="Footer Placeholder 3">
            <a:extLst>
              <a:ext uri="{FF2B5EF4-FFF2-40B4-BE49-F238E27FC236}">
                <a16:creationId xmlns:a16="http://schemas.microsoft.com/office/drawing/2014/main" id="{704859D2-0A6B-7C5B-9BA9-17AA9DA1DB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7329DF-8FE9-BD1F-2183-20A9EEC0BB00}"/>
              </a:ext>
            </a:extLst>
          </p:cNvPr>
          <p:cNvSpPr>
            <a:spLocks noGrp="1"/>
          </p:cNvSpPr>
          <p:nvPr>
            <p:ph type="sldNum" sz="quarter" idx="12"/>
          </p:nvPr>
        </p:nvSpPr>
        <p:spPr/>
        <p:txBody>
          <a:bodyPr/>
          <a:lstStyle/>
          <a:p>
            <a:fld id="{451752FB-14E7-4F92-914F-09CD5C20573F}" type="slidenum">
              <a:rPr lang="en-US" smtClean="0"/>
              <a:t>‹#›</a:t>
            </a:fld>
            <a:endParaRPr lang="en-US"/>
          </a:p>
        </p:txBody>
      </p:sp>
    </p:spTree>
    <p:extLst>
      <p:ext uri="{BB962C8B-B14F-4D97-AF65-F5344CB8AC3E}">
        <p14:creationId xmlns:p14="http://schemas.microsoft.com/office/powerpoint/2010/main" val="2741530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C8056D-6241-6303-26AC-9AC5386A7588}"/>
              </a:ext>
            </a:extLst>
          </p:cNvPr>
          <p:cNvSpPr>
            <a:spLocks noGrp="1"/>
          </p:cNvSpPr>
          <p:nvPr>
            <p:ph type="dt" sz="half" idx="10"/>
          </p:nvPr>
        </p:nvSpPr>
        <p:spPr/>
        <p:txBody>
          <a:bodyPr/>
          <a:lstStyle/>
          <a:p>
            <a:fld id="{47460B81-AF19-496C-9D22-03813E29D8FB}" type="datetimeFigureOut">
              <a:rPr lang="en-US" smtClean="0"/>
              <a:t>8/21/2024</a:t>
            </a:fld>
            <a:endParaRPr lang="en-US"/>
          </a:p>
        </p:txBody>
      </p:sp>
      <p:sp>
        <p:nvSpPr>
          <p:cNvPr id="3" name="Footer Placeholder 2">
            <a:extLst>
              <a:ext uri="{FF2B5EF4-FFF2-40B4-BE49-F238E27FC236}">
                <a16:creationId xmlns:a16="http://schemas.microsoft.com/office/drawing/2014/main" id="{66C16401-5514-0F6D-2D1E-38A5440E53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6AA58B-F350-EB8B-B76D-4C1065245CBB}"/>
              </a:ext>
            </a:extLst>
          </p:cNvPr>
          <p:cNvSpPr>
            <a:spLocks noGrp="1"/>
          </p:cNvSpPr>
          <p:nvPr>
            <p:ph type="sldNum" sz="quarter" idx="12"/>
          </p:nvPr>
        </p:nvSpPr>
        <p:spPr/>
        <p:txBody>
          <a:bodyPr/>
          <a:lstStyle/>
          <a:p>
            <a:fld id="{451752FB-14E7-4F92-914F-09CD5C20573F}" type="slidenum">
              <a:rPr lang="en-US" smtClean="0"/>
              <a:t>‹#›</a:t>
            </a:fld>
            <a:endParaRPr lang="en-US"/>
          </a:p>
        </p:txBody>
      </p:sp>
    </p:spTree>
    <p:extLst>
      <p:ext uri="{BB962C8B-B14F-4D97-AF65-F5344CB8AC3E}">
        <p14:creationId xmlns:p14="http://schemas.microsoft.com/office/powerpoint/2010/main" val="717570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168C9-E9AF-5865-F0AB-4A22F5C95A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87145E9-993F-FEF4-41AA-FD3136B338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6A0ACCF-9F8A-1C7B-E17D-DB31DD648A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C7A384-4D84-E61D-3005-95018BFFB39B}"/>
              </a:ext>
            </a:extLst>
          </p:cNvPr>
          <p:cNvSpPr>
            <a:spLocks noGrp="1"/>
          </p:cNvSpPr>
          <p:nvPr>
            <p:ph type="dt" sz="half" idx="10"/>
          </p:nvPr>
        </p:nvSpPr>
        <p:spPr/>
        <p:txBody>
          <a:bodyPr/>
          <a:lstStyle/>
          <a:p>
            <a:fld id="{47460B81-AF19-496C-9D22-03813E29D8FB}" type="datetimeFigureOut">
              <a:rPr lang="en-US" smtClean="0"/>
              <a:t>8/21/2024</a:t>
            </a:fld>
            <a:endParaRPr lang="en-US"/>
          </a:p>
        </p:txBody>
      </p:sp>
      <p:sp>
        <p:nvSpPr>
          <p:cNvPr id="6" name="Footer Placeholder 5">
            <a:extLst>
              <a:ext uri="{FF2B5EF4-FFF2-40B4-BE49-F238E27FC236}">
                <a16:creationId xmlns:a16="http://schemas.microsoft.com/office/drawing/2014/main" id="{62E90AA6-BB62-12E0-03FD-1C8C99C6B1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458FEF-C69A-CE40-819B-F75388707307}"/>
              </a:ext>
            </a:extLst>
          </p:cNvPr>
          <p:cNvSpPr>
            <a:spLocks noGrp="1"/>
          </p:cNvSpPr>
          <p:nvPr>
            <p:ph type="sldNum" sz="quarter" idx="12"/>
          </p:nvPr>
        </p:nvSpPr>
        <p:spPr/>
        <p:txBody>
          <a:bodyPr/>
          <a:lstStyle/>
          <a:p>
            <a:fld id="{451752FB-14E7-4F92-914F-09CD5C20573F}" type="slidenum">
              <a:rPr lang="en-US" smtClean="0"/>
              <a:t>‹#›</a:t>
            </a:fld>
            <a:endParaRPr lang="en-US"/>
          </a:p>
        </p:txBody>
      </p:sp>
    </p:spTree>
    <p:extLst>
      <p:ext uri="{BB962C8B-B14F-4D97-AF65-F5344CB8AC3E}">
        <p14:creationId xmlns:p14="http://schemas.microsoft.com/office/powerpoint/2010/main" val="231411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19EA8-1B8A-F1F0-F31D-C3EDD18D27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C17308-CFEC-4562-DBA8-F4888EF965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79C56F6-6CB9-ACFD-11A3-6644779117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641B5C-8E96-3519-D682-4636ECD06884}"/>
              </a:ext>
            </a:extLst>
          </p:cNvPr>
          <p:cNvSpPr>
            <a:spLocks noGrp="1"/>
          </p:cNvSpPr>
          <p:nvPr>
            <p:ph type="dt" sz="half" idx="10"/>
          </p:nvPr>
        </p:nvSpPr>
        <p:spPr/>
        <p:txBody>
          <a:bodyPr/>
          <a:lstStyle/>
          <a:p>
            <a:fld id="{47460B81-AF19-496C-9D22-03813E29D8FB}" type="datetimeFigureOut">
              <a:rPr lang="en-US" smtClean="0"/>
              <a:t>8/21/2024</a:t>
            </a:fld>
            <a:endParaRPr lang="en-US"/>
          </a:p>
        </p:txBody>
      </p:sp>
      <p:sp>
        <p:nvSpPr>
          <p:cNvPr id="6" name="Footer Placeholder 5">
            <a:extLst>
              <a:ext uri="{FF2B5EF4-FFF2-40B4-BE49-F238E27FC236}">
                <a16:creationId xmlns:a16="http://schemas.microsoft.com/office/drawing/2014/main" id="{1879488A-DD71-2899-9D83-DE449893B4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B1A17D-C092-F046-0EC5-37D28B6FE4CB}"/>
              </a:ext>
            </a:extLst>
          </p:cNvPr>
          <p:cNvSpPr>
            <a:spLocks noGrp="1"/>
          </p:cNvSpPr>
          <p:nvPr>
            <p:ph type="sldNum" sz="quarter" idx="12"/>
          </p:nvPr>
        </p:nvSpPr>
        <p:spPr/>
        <p:txBody>
          <a:bodyPr/>
          <a:lstStyle/>
          <a:p>
            <a:fld id="{451752FB-14E7-4F92-914F-09CD5C20573F}" type="slidenum">
              <a:rPr lang="en-US" smtClean="0"/>
              <a:t>‹#›</a:t>
            </a:fld>
            <a:endParaRPr lang="en-US"/>
          </a:p>
        </p:txBody>
      </p:sp>
    </p:spTree>
    <p:extLst>
      <p:ext uri="{BB962C8B-B14F-4D97-AF65-F5344CB8AC3E}">
        <p14:creationId xmlns:p14="http://schemas.microsoft.com/office/powerpoint/2010/main" val="1933721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CCDD8F-2D5C-6795-CF24-357B18B769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1857829-7744-CE77-C405-3C1B4EFD6A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BFD402-93EC-A2E4-B0B5-537B8011F3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7460B81-AF19-496C-9D22-03813E29D8FB}" type="datetimeFigureOut">
              <a:rPr lang="en-US" smtClean="0"/>
              <a:t>8/21/2024</a:t>
            </a:fld>
            <a:endParaRPr lang="en-US"/>
          </a:p>
        </p:txBody>
      </p:sp>
      <p:sp>
        <p:nvSpPr>
          <p:cNvPr id="5" name="Footer Placeholder 4">
            <a:extLst>
              <a:ext uri="{FF2B5EF4-FFF2-40B4-BE49-F238E27FC236}">
                <a16:creationId xmlns:a16="http://schemas.microsoft.com/office/drawing/2014/main" id="{D5041DA9-E3E4-4ECD-CF24-31708D5BA3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4A216D3-2B9A-277B-AD77-5C6E8A75F0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51752FB-14E7-4F92-914F-09CD5C20573F}" type="slidenum">
              <a:rPr lang="en-US" smtClean="0"/>
              <a:t>‹#›</a:t>
            </a:fld>
            <a:endParaRPr lang="en-US"/>
          </a:p>
        </p:txBody>
      </p:sp>
    </p:spTree>
    <p:extLst>
      <p:ext uri="{BB962C8B-B14F-4D97-AF65-F5344CB8AC3E}">
        <p14:creationId xmlns:p14="http://schemas.microsoft.com/office/powerpoint/2010/main" val="38114557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12.xml"/><Relationship Id="rId4" Type="http://schemas.microsoft.com/office/2007/relationships/hdphoto" Target="../media/hdphoto5.wdp"/></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3.jpg"/><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8" Type="http://schemas.openxmlformats.org/officeDocument/2006/relationships/image" Target="../media/image51.png"/><Relationship Id="rId3" Type="http://schemas.microsoft.com/office/2007/relationships/hdphoto" Target="../media/hdphoto7.wdp"/><Relationship Id="rId7" Type="http://schemas.microsoft.com/office/2007/relationships/hdphoto" Target="../media/hdphoto9.wdp"/><Relationship Id="rId2" Type="http://schemas.openxmlformats.org/officeDocument/2006/relationships/image" Target="../media/image48.png"/><Relationship Id="rId1" Type="http://schemas.openxmlformats.org/officeDocument/2006/relationships/slideLayout" Target="../slideLayouts/slideLayout12.xml"/><Relationship Id="rId6" Type="http://schemas.openxmlformats.org/officeDocument/2006/relationships/image" Target="../media/image50.png"/><Relationship Id="rId5" Type="http://schemas.microsoft.com/office/2007/relationships/hdphoto" Target="../media/hdphoto8.wdp"/><Relationship Id="rId4" Type="http://schemas.openxmlformats.org/officeDocument/2006/relationships/image" Target="../media/image49.png"/><Relationship Id="rId9" Type="http://schemas.microsoft.com/office/2007/relationships/hdphoto" Target="../media/hdphoto10.wdp"/></Relationships>
</file>

<file path=ppt/slides/_rels/slide24.xml.rels><?xml version="1.0" encoding="UTF-8" standalone="yes"?>
<Relationships xmlns="http://schemas.openxmlformats.org/package/2006/relationships"><Relationship Id="rId8" Type="http://schemas.openxmlformats.org/officeDocument/2006/relationships/image" Target="../media/image51.png"/><Relationship Id="rId3" Type="http://schemas.microsoft.com/office/2007/relationships/hdphoto" Target="../media/hdphoto7.wdp"/><Relationship Id="rId7" Type="http://schemas.microsoft.com/office/2007/relationships/hdphoto" Target="../media/hdphoto9.wdp"/><Relationship Id="rId2" Type="http://schemas.openxmlformats.org/officeDocument/2006/relationships/image" Target="../media/image48.png"/><Relationship Id="rId1" Type="http://schemas.openxmlformats.org/officeDocument/2006/relationships/slideLayout" Target="../slideLayouts/slideLayout12.xml"/><Relationship Id="rId6" Type="http://schemas.openxmlformats.org/officeDocument/2006/relationships/image" Target="../media/image50.png"/><Relationship Id="rId5" Type="http://schemas.microsoft.com/office/2007/relationships/hdphoto" Target="../media/hdphoto8.wdp"/><Relationship Id="rId4" Type="http://schemas.openxmlformats.org/officeDocument/2006/relationships/image" Target="../media/image49.png"/><Relationship Id="rId9" Type="http://schemas.microsoft.com/office/2007/relationships/hdphoto" Target="../media/hdphoto10.wdp"/></Relationships>
</file>

<file path=ppt/slides/_rels/slide25.xml.rels><?xml version="1.0" encoding="UTF-8" standalone="yes"?>
<Relationships xmlns="http://schemas.openxmlformats.org/package/2006/relationships"><Relationship Id="rId8" Type="http://schemas.openxmlformats.org/officeDocument/2006/relationships/image" Target="../media/image51.png"/><Relationship Id="rId3" Type="http://schemas.microsoft.com/office/2007/relationships/hdphoto" Target="../media/hdphoto7.wdp"/><Relationship Id="rId7" Type="http://schemas.microsoft.com/office/2007/relationships/hdphoto" Target="../media/hdphoto9.wdp"/><Relationship Id="rId2" Type="http://schemas.openxmlformats.org/officeDocument/2006/relationships/image" Target="../media/image48.png"/><Relationship Id="rId1" Type="http://schemas.openxmlformats.org/officeDocument/2006/relationships/slideLayout" Target="../slideLayouts/slideLayout12.xml"/><Relationship Id="rId6" Type="http://schemas.openxmlformats.org/officeDocument/2006/relationships/image" Target="../media/image50.png"/><Relationship Id="rId5" Type="http://schemas.microsoft.com/office/2007/relationships/hdphoto" Target="../media/hdphoto8.wdp"/><Relationship Id="rId4" Type="http://schemas.openxmlformats.org/officeDocument/2006/relationships/image" Target="../media/image49.png"/><Relationship Id="rId9" Type="http://schemas.microsoft.com/office/2007/relationships/hdphoto" Target="../media/hdphoto10.wdp"/></Relationships>
</file>

<file path=ppt/slides/_rels/slide26.xml.rels><?xml version="1.0" encoding="UTF-8" standalone="yes"?>
<Relationships xmlns="http://schemas.openxmlformats.org/package/2006/relationships"><Relationship Id="rId8" Type="http://schemas.openxmlformats.org/officeDocument/2006/relationships/image" Target="../media/image51.png"/><Relationship Id="rId3" Type="http://schemas.microsoft.com/office/2007/relationships/hdphoto" Target="../media/hdphoto7.wdp"/><Relationship Id="rId7" Type="http://schemas.microsoft.com/office/2007/relationships/hdphoto" Target="../media/hdphoto9.wdp"/><Relationship Id="rId2" Type="http://schemas.openxmlformats.org/officeDocument/2006/relationships/image" Target="../media/image48.png"/><Relationship Id="rId1" Type="http://schemas.openxmlformats.org/officeDocument/2006/relationships/slideLayout" Target="../slideLayouts/slideLayout12.xml"/><Relationship Id="rId6" Type="http://schemas.openxmlformats.org/officeDocument/2006/relationships/image" Target="../media/image50.png"/><Relationship Id="rId5" Type="http://schemas.microsoft.com/office/2007/relationships/hdphoto" Target="../media/hdphoto8.wdp"/><Relationship Id="rId4" Type="http://schemas.openxmlformats.org/officeDocument/2006/relationships/image" Target="../media/image49.png"/><Relationship Id="rId9" Type="http://schemas.microsoft.com/office/2007/relationships/hdphoto" Target="../media/hdphoto10.wdp"/></Relationships>
</file>

<file path=ppt/slides/_rels/slide2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12.xml"/><Relationship Id="rId4" Type="http://schemas.openxmlformats.org/officeDocument/2006/relationships/image" Target="../media/image57.jp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hdphoto" Target="../media/hdphoto2.wdp"/><Relationship Id="rId3" Type="http://schemas.openxmlformats.org/officeDocument/2006/relationships/image" Target="../media/image3.svg"/><Relationship Id="rId7" Type="http://schemas.openxmlformats.org/officeDocument/2006/relationships/diagramColors" Target="../diagrams/colors1.xml"/><Relationship Id="rId12"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microsoft.com/office/2007/relationships/hdphoto" Target="../media/hdphoto1.wdp"/><Relationship Id="rId5" Type="http://schemas.openxmlformats.org/officeDocument/2006/relationships/diagramLayout" Target="../diagrams/layout1.xml"/><Relationship Id="rId15" Type="http://schemas.microsoft.com/office/2007/relationships/hdphoto" Target="../media/hdphoto3.wdp"/><Relationship Id="rId10" Type="http://schemas.openxmlformats.org/officeDocument/2006/relationships/image" Target="../media/image12.png"/><Relationship Id="rId4" Type="http://schemas.openxmlformats.org/officeDocument/2006/relationships/diagramData" Target="../diagrams/data1.xml"/><Relationship Id="rId9" Type="http://schemas.openxmlformats.org/officeDocument/2006/relationships/image" Target="../media/image11.png"/><Relationship Id="rId1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g"/><Relationship Id="rId1" Type="http://schemas.openxmlformats.org/officeDocument/2006/relationships/slideLayout" Target="../slideLayouts/slideLayout12.xml"/><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61.png"/><Relationship Id="rId1" Type="http://schemas.openxmlformats.org/officeDocument/2006/relationships/slideLayout" Target="../slideLayouts/slideLayout12.xml"/><Relationship Id="rId5" Type="http://schemas.microsoft.com/office/2007/relationships/hdphoto" Target="../media/hdphoto12.wdp"/><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jpg"/></Relationships>
</file>

<file path=ppt/slides/_rels/slide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svg"/><Relationship Id="rId7" Type="http://schemas.microsoft.com/office/2007/relationships/hdphoto" Target="../media/hdphoto4.wdp"/><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2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5" name="Rectangle 144">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B64679-117D-7AF2-C74A-57F9F484B469}"/>
              </a:ext>
            </a:extLst>
          </p:cNvPr>
          <p:cNvSpPr>
            <a:spLocks noGrp="1"/>
          </p:cNvSpPr>
          <p:nvPr>
            <p:ph type="ctrTitle"/>
          </p:nvPr>
        </p:nvSpPr>
        <p:spPr>
          <a:xfrm>
            <a:off x="1113810" y="2960716"/>
            <a:ext cx="4036334" cy="2387600"/>
          </a:xfrm>
        </p:spPr>
        <p:txBody>
          <a:bodyPr anchor="t">
            <a:normAutofit/>
          </a:bodyPr>
          <a:lstStyle/>
          <a:p>
            <a:pPr algn="l"/>
            <a:r>
              <a:rPr lang="en-US" sz="5400" b="1" dirty="0">
                <a:ln w="0"/>
                <a:solidFill>
                  <a:schemeClr val="accent1"/>
                </a:solidFill>
                <a:effectLst>
                  <a:outerShdw blurRad="38100" dist="25400" dir="5400000" algn="ctr" rotWithShape="0">
                    <a:srgbClr val="6E747A">
                      <a:alpha val="43000"/>
                    </a:srgbClr>
                  </a:outerShdw>
                </a:effectLst>
                <a:latin typeface="ADLaM Display" panose="02010000000000000000" pitchFamily="2" charset="0"/>
                <a:ea typeface="ADLaM Display" panose="02010000000000000000" pitchFamily="2" charset="0"/>
                <a:cs typeface="ADLaM Display" panose="02010000000000000000" pitchFamily="2" charset="0"/>
              </a:rPr>
              <a:t>Water Tank Monitoring System</a:t>
            </a:r>
          </a:p>
        </p:txBody>
      </p:sp>
      <p:grpSp>
        <p:nvGrpSpPr>
          <p:cNvPr id="147" name="Group 146">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48" name="Rectangle 147">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2" name="Rectangle 151">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blue water tank with a screen and a device&#10;&#10;Description automatically generated with medium confidence">
            <a:extLst>
              <a:ext uri="{FF2B5EF4-FFF2-40B4-BE49-F238E27FC236}">
                <a16:creationId xmlns:a16="http://schemas.microsoft.com/office/drawing/2014/main" id="{A916DB42-AE2B-18AB-733E-20E55F193CB4}"/>
              </a:ext>
            </a:extLst>
          </p:cNvPr>
          <p:cNvPicPr>
            <a:picLocks noChangeAspect="1"/>
          </p:cNvPicPr>
          <p:nvPr/>
        </p:nvPicPr>
        <p:blipFill>
          <a:blip r:embed="rId2">
            <a:extLst>
              <a:ext uri="{28A0092B-C50C-407E-A947-70E740481C1C}">
                <a14:useLocalDpi xmlns:a14="http://schemas.microsoft.com/office/drawing/2010/main" val="0"/>
              </a:ext>
            </a:extLst>
          </a:blip>
          <a:srcRect r="9709" b="-1"/>
          <a:stretch/>
        </p:blipFill>
        <p:spPr>
          <a:xfrm>
            <a:off x="5922492" y="1391386"/>
            <a:ext cx="5536001" cy="4092674"/>
          </a:xfrm>
          <a:prstGeom prst="rect">
            <a:avLst/>
          </a:prstGeom>
        </p:spPr>
      </p:pic>
      <p:sp>
        <p:nvSpPr>
          <p:cNvPr id="19" name="Rectangle 18">
            <a:extLst>
              <a:ext uri="{FF2B5EF4-FFF2-40B4-BE49-F238E27FC236}">
                <a16:creationId xmlns:a16="http://schemas.microsoft.com/office/drawing/2014/main" id="{7519F11F-C4F9-FEB9-B4B1-D8F5109E3D8C}"/>
              </a:ext>
            </a:extLst>
          </p:cNvPr>
          <p:cNvSpPr/>
          <p:nvPr/>
        </p:nvSpPr>
        <p:spPr>
          <a:xfrm>
            <a:off x="8468139" y="1775791"/>
            <a:ext cx="3003606" cy="10734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3230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op view of a structure that looks like wheels">
            <a:extLst>
              <a:ext uri="{FF2B5EF4-FFF2-40B4-BE49-F238E27FC236}">
                <a16:creationId xmlns:a16="http://schemas.microsoft.com/office/drawing/2014/main" id="{7B8899B9-047D-D4CE-AF7D-43DB183D8E93}"/>
              </a:ext>
            </a:extLst>
          </p:cNvPr>
          <p:cNvPicPr>
            <a:picLocks noChangeAspect="1"/>
          </p:cNvPicPr>
          <p:nvPr/>
        </p:nvPicPr>
        <p:blipFill>
          <a:blip r:embed="rId2"/>
          <a:srcRect l="5884" r="-1" b="-1"/>
          <a:stretch/>
        </p:blipFill>
        <p:spPr>
          <a:xfrm>
            <a:off x="2522356" y="10"/>
            <a:ext cx="9669642" cy="6857990"/>
          </a:xfrm>
          <a:prstGeom prst="rect">
            <a:avLst/>
          </a:prstGeom>
        </p:spPr>
      </p:pic>
      <p:sp>
        <p:nvSpPr>
          <p:cNvPr id="42" name="Rectangle 4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951E815-0982-F0F7-31C6-F887EA078853}"/>
              </a:ext>
            </a:extLst>
          </p:cNvPr>
          <p:cNvSpPr>
            <a:spLocks noGrp="1"/>
          </p:cNvSpPr>
          <p:nvPr>
            <p:ph type="title"/>
          </p:nvPr>
        </p:nvSpPr>
        <p:spPr>
          <a:xfrm>
            <a:off x="838200" y="365125"/>
            <a:ext cx="7289800" cy="1899912"/>
          </a:xfrm>
        </p:spPr>
        <p:txBody>
          <a:bodyPr vert="horz" lIns="91440" tIns="45720" rIns="91440" bIns="45720" rtlCol="0" anchor="ctr">
            <a:normAutofit/>
          </a:bodyPr>
          <a:lstStyle/>
          <a:p>
            <a:r>
              <a:rPr lang="en-US" sz="4800" dirty="0"/>
              <a:t>02. Problem &amp; Motivation</a:t>
            </a:r>
          </a:p>
        </p:txBody>
      </p:sp>
      <p:sp>
        <p:nvSpPr>
          <p:cNvPr id="3" name="Text Placeholder 2">
            <a:extLst>
              <a:ext uri="{FF2B5EF4-FFF2-40B4-BE49-F238E27FC236}">
                <a16:creationId xmlns:a16="http://schemas.microsoft.com/office/drawing/2014/main" id="{3067D62C-702F-660E-A2C4-3BA037C9EE65}"/>
              </a:ext>
            </a:extLst>
          </p:cNvPr>
          <p:cNvSpPr>
            <a:spLocks noGrp="1"/>
          </p:cNvSpPr>
          <p:nvPr>
            <p:ph type="body" idx="1"/>
          </p:nvPr>
        </p:nvSpPr>
        <p:spPr>
          <a:xfrm>
            <a:off x="838200" y="2434201"/>
            <a:ext cx="3822189" cy="3742762"/>
          </a:xfrm>
        </p:spPr>
        <p:txBody>
          <a:bodyPr vert="horz" lIns="91440" tIns="45720" rIns="91440" bIns="45720" rtlCol="0">
            <a:normAutofit/>
          </a:bodyPr>
          <a:lstStyle/>
          <a:p>
            <a:r>
              <a:rPr lang="en-US" sz="2000" dirty="0"/>
              <a:t>Traditional water tanks often require manual monitoring and can lead to water wastage. Our motivation is to enhance convenience, reduce waste, and bring smart technology to water management.</a:t>
            </a:r>
          </a:p>
        </p:txBody>
      </p:sp>
    </p:spTree>
    <p:extLst>
      <p:ext uri="{BB962C8B-B14F-4D97-AF65-F5344CB8AC3E}">
        <p14:creationId xmlns:p14="http://schemas.microsoft.com/office/powerpoint/2010/main" val="3042472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Seedlings growing in a garden with sunlight">
            <a:extLst>
              <a:ext uri="{FF2B5EF4-FFF2-40B4-BE49-F238E27FC236}">
                <a16:creationId xmlns:a16="http://schemas.microsoft.com/office/drawing/2014/main" id="{7CD444A4-5494-622F-745F-9BB5E54353A9}"/>
              </a:ext>
            </a:extLst>
          </p:cNvPr>
          <p:cNvPicPr>
            <a:picLocks noChangeAspect="1"/>
          </p:cNvPicPr>
          <p:nvPr/>
        </p:nvPicPr>
        <p:blipFill>
          <a:blip r:embed="rId2"/>
          <a:srcRect l="5884" r="-1" b="-1"/>
          <a:stretch/>
        </p:blipFill>
        <p:spPr>
          <a:xfrm>
            <a:off x="1" y="10"/>
            <a:ext cx="9669642" cy="6857990"/>
          </a:xfrm>
          <a:prstGeom prst="rect">
            <a:avLst/>
          </a:prstGeom>
        </p:spPr>
      </p:pic>
      <p:sp>
        <p:nvSpPr>
          <p:cNvPr id="24" name="Rectangle 2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D144E7-BB45-F51F-69B4-7534A2731F27}"/>
              </a:ext>
            </a:extLst>
          </p:cNvPr>
          <p:cNvSpPr>
            <a:spLocks noGrp="1"/>
          </p:cNvSpPr>
          <p:nvPr>
            <p:ph type="title"/>
          </p:nvPr>
        </p:nvSpPr>
        <p:spPr>
          <a:xfrm>
            <a:off x="6322061" y="267145"/>
            <a:ext cx="5866890" cy="1899912"/>
          </a:xfrm>
        </p:spPr>
        <p:txBody>
          <a:bodyPr vert="horz" lIns="91440" tIns="45720" rIns="91440" bIns="45720" rtlCol="0" anchor="ctr">
            <a:normAutofit/>
          </a:bodyPr>
          <a:lstStyle/>
          <a:p>
            <a:r>
              <a:rPr lang="en-US" sz="4800" dirty="0"/>
              <a:t>03. Aims &amp; Objectives</a:t>
            </a:r>
          </a:p>
        </p:txBody>
      </p:sp>
      <p:sp>
        <p:nvSpPr>
          <p:cNvPr id="3" name="Text Placeholder 2">
            <a:extLst>
              <a:ext uri="{FF2B5EF4-FFF2-40B4-BE49-F238E27FC236}">
                <a16:creationId xmlns:a16="http://schemas.microsoft.com/office/drawing/2014/main" id="{2FE5034E-6984-A052-9495-0BCDDD965389}"/>
              </a:ext>
            </a:extLst>
          </p:cNvPr>
          <p:cNvSpPr>
            <a:spLocks noGrp="1"/>
          </p:cNvSpPr>
          <p:nvPr>
            <p:ph type="body" idx="1"/>
          </p:nvPr>
        </p:nvSpPr>
        <p:spPr>
          <a:xfrm>
            <a:off x="7531610" y="2434201"/>
            <a:ext cx="3822189" cy="3742762"/>
          </a:xfrm>
        </p:spPr>
        <p:txBody>
          <a:bodyPr vert="horz" lIns="91440" tIns="45720" rIns="91440" bIns="45720" rtlCol="0">
            <a:normAutofit/>
          </a:bodyPr>
          <a:lstStyle/>
          <a:p>
            <a:r>
              <a:rPr lang="en-US" sz="2000" dirty="0"/>
              <a:t>Our aim is to create a water tank system that autonomously manages water levels, detects leaks, and optimizes water usage for plants. Objectives include precision, automation, and ease of use.</a:t>
            </a:r>
          </a:p>
        </p:txBody>
      </p:sp>
    </p:spTree>
    <p:extLst>
      <p:ext uri="{BB962C8B-B14F-4D97-AF65-F5344CB8AC3E}">
        <p14:creationId xmlns:p14="http://schemas.microsoft.com/office/powerpoint/2010/main" val="4191110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lectronics protoboard">
            <a:extLst>
              <a:ext uri="{FF2B5EF4-FFF2-40B4-BE49-F238E27FC236}">
                <a16:creationId xmlns:a16="http://schemas.microsoft.com/office/drawing/2014/main" id="{248D4A39-D025-7347-8269-95838E624AB3}"/>
              </a:ext>
            </a:extLst>
          </p:cNvPr>
          <p:cNvPicPr>
            <a:picLocks noChangeAspect="1"/>
          </p:cNvPicPr>
          <p:nvPr/>
        </p:nvPicPr>
        <p:blipFill>
          <a:blip r:embed="rId3"/>
          <a:srcRect r="5882" b="-1"/>
          <a:stretch/>
        </p:blipFill>
        <p:spPr>
          <a:xfrm>
            <a:off x="1" y="10"/>
            <a:ext cx="9669642" cy="6857990"/>
          </a:xfrm>
          <a:prstGeom prst="rect">
            <a:avLst/>
          </a:prstGeom>
        </p:spPr>
      </p:pic>
      <p:sp>
        <p:nvSpPr>
          <p:cNvPr id="34" name="Rectangle 3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5644EBF-B905-126C-520F-A1FAB40F35F4}"/>
              </a:ext>
            </a:extLst>
          </p:cNvPr>
          <p:cNvSpPr>
            <a:spLocks noGrp="1"/>
          </p:cNvSpPr>
          <p:nvPr>
            <p:ph type="title"/>
          </p:nvPr>
        </p:nvSpPr>
        <p:spPr>
          <a:xfrm>
            <a:off x="6541010" y="365125"/>
            <a:ext cx="5765290" cy="1899912"/>
          </a:xfrm>
        </p:spPr>
        <p:txBody>
          <a:bodyPr vert="horz" lIns="91440" tIns="45720" rIns="91440" bIns="45720" rtlCol="0" anchor="ctr">
            <a:normAutofit/>
          </a:bodyPr>
          <a:lstStyle/>
          <a:p>
            <a:r>
              <a:rPr lang="en-US" sz="4800" dirty="0"/>
              <a:t>04. System Overview</a:t>
            </a:r>
          </a:p>
        </p:txBody>
      </p:sp>
      <p:sp>
        <p:nvSpPr>
          <p:cNvPr id="3" name="Text Placeholder 2">
            <a:extLst>
              <a:ext uri="{FF2B5EF4-FFF2-40B4-BE49-F238E27FC236}">
                <a16:creationId xmlns:a16="http://schemas.microsoft.com/office/drawing/2014/main" id="{94A9A6B5-E661-82AD-2C37-2BBA2CF32C47}"/>
              </a:ext>
            </a:extLst>
          </p:cNvPr>
          <p:cNvSpPr>
            <a:spLocks noGrp="1"/>
          </p:cNvSpPr>
          <p:nvPr>
            <p:ph type="body" idx="1"/>
          </p:nvPr>
        </p:nvSpPr>
        <p:spPr>
          <a:xfrm>
            <a:off x="7531610" y="2434201"/>
            <a:ext cx="3822189" cy="3742762"/>
          </a:xfrm>
        </p:spPr>
        <p:txBody>
          <a:bodyPr vert="horz" lIns="91440" tIns="45720" rIns="91440" bIns="45720" rtlCol="0">
            <a:normAutofit/>
          </a:bodyPr>
          <a:lstStyle/>
          <a:p>
            <a:r>
              <a:rPr lang="en-US" sz="2000"/>
              <a:t>At its core, we have the NodeMCU ESP32, the brain of our system. It integrates with rain, water level, leak, and moisture sensors and controls multiple pumps. All managed via the Blynk app.</a:t>
            </a:r>
          </a:p>
        </p:txBody>
      </p:sp>
    </p:spTree>
    <p:extLst>
      <p:ext uri="{BB962C8B-B14F-4D97-AF65-F5344CB8AC3E}">
        <p14:creationId xmlns:p14="http://schemas.microsoft.com/office/powerpoint/2010/main" val="3234271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96646FC9-C66D-4EC7-8310-0DD4ACC49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1" name="Rectangle 70">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DEDEDE"/>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CD78BDC-546E-41CA-B551-49663DD3FA8A}"/>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3700" dirty="0"/>
              <a:t>Why node </a:t>
            </a:r>
            <a:r>
              <a:rPr lang="en-US" sz="3700" dirty="0" err="1"/>
              <a:t>mcu</a:t>
            </a:r>
            <a:r>
              <a:rPr lang="en-US" sz="3700" dirty="0"/>
              <a:t>?</a:t>
            </a:r>
          </a:p>
        </p:txBody>
      </p:sp>
      <p:sp>
        <p:nvSpPr>
          <p:cNvPr id="73" name="Rectangle: Rounded Corners 72">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pic>
        <p:nvPicPr>
          <p:cNvPr id="3" name="Picture 2" descr="A close-up of a microchip&#10;&#10;Description automatically generated">
            <a:extLst>
              <a:ext uri="{FF2B5EF4-FFF2-40B4-BE49-F238E27FC236}">
                <a16:creationId xmlns:a16="http://schemas.microsoft.com/office/drawing/2014/main" id="{85799390-7734-FF1F-C562-7E8F22770FA9}"/>
              </a:ext>
            </a:extLst>
          </p:cNvPr>
          <p:cNvPicPr>
            <a:picLocks noChangeAspect="1"/>
          </p:cNvPicPr>
          <p:nvPr/>
        </p:nvPicPr>
        <p:blipFill>
          <a:blip r:embed="rId2">
            <a:extLst>
              <a:ext uri="{28A0092B-C50C-407E-A947-70E740481C1C}">
                <a14:useLocalDpi xmlns:a14="http://schemas.microsoft.com/office/drawing/2010/main" val="0"/>
              </a:ext>
            </a:extLst>
          </a:blip>
          <a:srcRect r="-2" b="2388"/>
          <a:stretch/>
        </p:blipFill>
        <p:spPr>
          <a:xfrm>
            <a:off x="1204686" y="2814039"/>
            <a:ext cx="2879083" cy="2810274"/>
          </a:xfrm>
          <a:prstGeom prst="rect">
            <a:avLst/>
          </a:prstGeom>
        </p:spPr>
      </p:pic>
      <p:sp>
        <p:nvSpPr>
          <p:cNvPr id="8" name="TextBox 7">
            <a:extLst>
              <a:ext uri="{FF2B5EF4-FFF2-40B4-BE49-F238E27FC236}">
                <a16:creationId xmlns:a16="http://schemas.microsoft.com/office/drawing/2014/main" id="{9D1FC3EA-6776-FF66-0BBD-4955FE062936}"/>
              </a:ext>
            </a:extLst>
          </p:cNvPr>
          <p:cNvSpPr txBox="1"/>
          <p:nvPr/>
        </p:nvSpPr>
        <p:spPr>
          <a:xfrm>
            <a:off x="5617029" y="2115446"/>
            <a:ext cx="5812971" cy="4524315"/>
          </a:xfrm>
          <a:prstGeom prst="rect">
            <a:avLst/>
          </a:prstGeom>
          <a:noFill/>
        </p:spPr>
        <p:txBody>
          <a:bodyPr wrap="square" rtlCol="0">
            <a:spAutoFit/>
          </a:bodyPr>
          <a:lstStyle/>
          <a:p>
            <a:r>
              <a:rPr lang="en-US" b="1" dirty="0"/>
              <a:t>Specifications:</a:t>
            </a:r>
          </a:p>
          <a:p>
            <a:endParaRPr lang="en-US" dirty="0"/>
          </a:p>
          <a:p>
            <a:pPr>
              <a:buFont typeface="Arial" panose="020B0604020202020204" pitchFamily="34" charset="0"/>
              <a:buChar char="•"/>
            </a:pPr>
            <a:r>
              <a:rPr lang="en-US" dirty="0">
                <a:highlight>
                  <a:srgbClr val="FFFF00"/>
                </a:highlight>
              </a:rPr>
              <a:t>WIFI module: ESP32</a:t>
            </a:r>
          </a:p>
          <a:p>
            <a:pPr>
              <a:buFont typeface="Arial" panose="020B0604020202020204" pitchFamily="34" charset="0"/>
              <a:buChar char="•"/>
            </a:pPr>
            <a:r>
              <a:rPr lang="en-US" dirty="0"/>
              <a:t>Processor: ESP32</a:t>
            </a:r>
          </a:p>
          <a:p>
            <a:pPr>
              <a:buFont typeface="Arial" panose="020B0604020202020204" pitchFamily="34" charset="0"/>
              <a:buChar char="•"/>
            </a:pPr>
            <a:r>
              <a:rPr lang="en-US" dirty="0"/>
              <a:t>Built-in Flash: 32Mbit</a:t>
            </a:r>
          </a:p>
          <a:p>
            <a:pPr>
              <a:buFont typeface="Arial" panose="020B0604020202020204" pitchFamily="34" charset="0"/>
              <a:buChar char="•"/>
            </a:pPr>
            <a:r>
              <a:rPr lang="en-US" dirty="0"/>
              <a:t>Antenna: Onboard PCB antenna</a:t>
            </a:r>
          </a:p>
          <a:p>
            <a:pPr>
              <a:buFont typeface="Arial" panose="020B0604020202020204" pitchFamily="34" charset="0"/>
              <a:buChar char="•"/>
            </a:pPr>
            <a:r>
              <a:rPr lang="en-US" dirty="0"/>
              <a:t>Peripheral interface: UART/GPIO/ADC/DAC/SDIO/PWM/I2C/I2S</a:t>
            </a:r>
          </a:p>
          <a:p>
            <a:pPr>
              <a:buFont typeface="Arial" panose="020B0604020202020204" pitchFamily="34" charset="0"/>
              <a:buChar char="•"/>
            </a:pPr>
            <a:r>
              <a:rPr lang="en-US" dirty="0" err="1">
                <a:highlight>
                  <a:srgbClr val="FFFF00"/>
                </a:highlight>
              </a:rPr>
              <a:t>WiFi</a:t>
            </a:r>
            <a:r>
              <a:rPr lang="en-US" dirty="0">
                <a:highlight>
                  <a:srgbClr val="FFFF00"/>
                </a:highlight>
              </a:rPr>
              <a:t> protocol: IEEE 802.11 b/g/n</a:t>
            </a:r>
          </a:p>
          <a:p>
            <a:pPr>
              <a:buFont typeface="Arial" panose="020B0604020202020204" pitchFamily="34" charset="0"/>
              <a:buChar char="•"/>
            </a:pPr>
            <a:r>
              <a:rPr lang="en-US" dirty="0"/>
              <a:t>Bluetooth: Bluetooth 4.2</a:t>
            </a:r>
          </a:p>
          <a:p>
            <a:pPr>
              <a:buFont typeface="Arial" panose="020B0604020202020204" pitchFamily="34" charset="0"/>
              <a:buChar char="•"/>
            </a:pPr>
            <a:r>
              <a:rPr lang="en-US" dirty="0"/>
              <a:t>Frequency range: 2.4G ~ 2.5G (2400M ~ 2483.5M)</a:t>
            </a:r>
          </a:p>
          <a:p>
            <a:pPr>
              <a:buFont typeface="Arial" panose="020B0604020202020204" pitchFamily="34" charset="0"/>
              <a:buChar char="•"/>
            </a:pPr>
            <a:r>
              <a:rPr lang="en-US" dirty="0"/>
              <a:t>WIFI mode: Station / </a:t>
            </a:r>
            <a:r>
              <a:rPr lang="en-US" dirty="0" err="1"/>
              <a:t>SoftAP</a:t>
            </a:r>
            <a:r>
              <a:rPr lang="en-US" dirty="0"/>
              <a:t> / </a:t>
            </a:r>
            <a:r>
              <a:rPr lang="en-US" dirty="0" err="1"/>
              <a:t>SoftAP+Station</a:t>
            </a:r>
            <a:endParaRPr lang="en-US" dirty="0"/>
          </a:p>
          <a:p>
            <a:pPr>
              <a:buFont typeface="Arial" panose="020B0604020202020204" pitchFamily="34" charset="0"/>
              <a:buChar char="•"/>
            </a:pPr>
            <a:r>
              <a:rPr lang="en-US" dirty="0"/>
              <a:t>Power supply: 5V</a:t>
            </a:r>
          </a:p>
          <a:p>
            <a:pPr>
              <a:buFont typeface="Arial" panose="020B0604020202020204" pitchFamily="34" charset="0"/>
              <a:buChar char="•"/>
            </a:pPr>
            <a:r>
              <a:rPr lang="en-US" dirty="0"/>
              <a:t>Logic level: 3.3V</a:t>
            </a:r>
          </a:p>
          <a:p>
            <a:pPr>
              <a:buFont typeface="Arial" panose="020B0604020202020204" pitchFamily="34" charset="0"/>
              <a:buChar char="•"/>
            </a:pPr>
            <a:r>
              <a:rPr lang="en-US" dirty="0"/>
              <a:t>Dimensions: 51.4mm x 25.4mm</a:t>
            </a:r>
          </a:p>
          <a:p>
            <a:endParaRPr lang="en-US" dirty="0"/>
          </a:p>
        </p:txBody>
      </p:sp>
    </p:spTree>
    <p:extLst>
      <p:ext uri="{BB962C8B-B14F-4D97-AF65-F5344CB8AC3E}">
        <p14:creationId xmlns:p14="http://schemas.microsoft.com/office/powerpoint/2010/main" val="1556514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Effect transition="in" filter="wipe(left)">
                                      <p:cBhvr>
                                        <p:cTn id="13" dur="500"/>
                                        <p:tgtEl>
                                          <p:spTgt spid="8">
                                            <p:txEl>
                                              <p:pRg st="0" end="0"/>
                                            </p:txEl>
                                          </p:spTgt>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wipe(left)">
                                      <p:cBhvr>
                                        <p:cTn id="17" dur="500"/>
                                        <p:tgtEl>
                                          <p:spTgt spid="8">
                                            <p:txEl>
                                              <p:pRg st="2" end="2"/>
                                            </p:txEl>
                                          </p:spTgt>
                                        </p:tgtEl>
                                      </p:cBhvr>
                                    </p:animEffect>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animEffect transition="in" filter="wipe(left)">
                                      <p:cBhvr>
                                        <p:cTn id="21" dur="500"/>
                                        <p:tgtEl>
                                          <p:spTgt spid="8">
                                            <p:txEl>
                                              <p:pRg st="3" end="3"/>
                                            </p:txEl>
                                          </p:spTgt>
                                        </p:tgtEl>
                                      </p:cBhvr>
                                    </p:animEffect>
                                  </p:childTnLst>
                                </p:cTn>
                              </p:par>
                            </p:childTnLst>
                          </p:cTn>
                        </p:par>
                        <p:par>
                          <p:cTn id="22" fill="hold">
                            <p:stCondLst>
                              <p:cond delay="2500"/>
                            </p:stCondLst>
                            <p:childTnLst>
                              <p:par>
                                <p:cTn id="23" presetID="22" presetClass="entr" presetSubtype="8" fill="hold" grpId="0" nodeType="after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Effect transition="in" filter="wipe(left)">
                                      <p:cBhvr>
                                        <p:cTn id="25" dur="500"/>
                                        <p:tgtEl>
                                          <p:spTgt spid="8">
                                            <p:txEl>
                                              <p:pRg st="4" end="4"/>
                                            </p:txEl>
                                          </p:spTgt>
                                        </p:tgtEl>
                                      </p:cBhvr>
                                    </p:animEffect>
                                  </p:childTnLst>
                                </p:cTn>
                              </p:par>
                            </p:childTnLst>
                          </p:cTn>
                        </p:par>
                        <p:par>
                          <p:cTn id="26" fill="hold">
                            <p:stCondLst>
                              <p:cond delay="3000"/>
                            </p:stCondLst>
                            <p:childTnLst>
                              <p:par>
                                <p:cTn id="27" presetID="22" presetClass="entr" presetSubtype="8" fill="hold" grpId="0" nodeType="afterEffect">
                                  <p:stCondLst>
                                    <p:cond delay="0"/>
                                  </p:stCondLst>
                                  <p:childTnLst>
                                    <p:set>
                                      <p:cBhvr>
                                        <p:cTn id="28" dur="1" fill="hold">
                                          <p:stCondLst>
                                            <p:cond delay="0"/>
                                          </p:stCondLst>
                                        </p:cTn>
                                        <p:tgtEl>
                                          <p:spTgt spid="8">
                                            <p:txEl>
                                              <p:pRg st="5" end="5"/>
                                            </p:txEl>
                                          </p:spTgt>
                                        </p:tgtEl>
                                        <p:attrNameLst>
                                          <p:attrName>style.visibility</p:attrName>
                                        </p:attrNameLst>
                                      </p:cBhvr>
                                      <p:to>
                                        <p:strVal val="visible"/>
                                      </p:to>
                                    </p:set>
                                    <p:animEffect transition="in" filter="wipe(left)">
                                      <p:cBhvr>
                                        <p:cTn id="29" dur="500"/>
                                        <p:tgtEl>
                                          <p:spTgt spid="8">
                                            <p:txEl>
                                              <p:pRg st="5" end="5"/>
                                            </p:txEl>
                                          </p:spTgt>
                                        </p:tgtEl>
                                      </p:cBhvr>
                                    </p:animEffect>
                                  </p:childTnLst>
                                </p:cTn>
                              </p:par>
                            </p:childTnLst>
                          </p:cTn>
                        </p:par>
                        <p:par>
                          <p:cTn id="30" fill="hold">
                            <p:stCondLst>
                              <p:cond delay="3500"/>
                            </p:stCondLst>
                            <p:childTnLst>
                              <p:par>
                                <p:cTn id="31" presetID="22" presetClass="entr" presetSubtype="8" fill="hold" grpId="0" nodeType="afterEffect">
                                  <p:stCondLst>
                                    <p:cond delay="0"/>
                                  </p:stCondLst>
                                  <p:childTnLst>
                                    <p:set>
                                      <p:cBhvr>
                                        <p:cTn id="32" dur="1" fill="hold">
                                          <p:stCondLst>
                                            <p:cond delay="0"/>
                                          </p:stCondLst>
                                        </p:cTn>
                                        <p:tgtEl>
                                          <p:spTgt spid="8">
                                            <p:txEl>
                                              <p:pRg st="6" end="6"/>
                                            </p:txEl>
                                          </p:spTgt>
                                        </p:tgtEl>
                                        <p:attrNameLst>
                                          <p:attrName>style.visibility</p:attrName>
                                        </p:attrNameLst>
                                      </p:cBhvr>
                                      <p:to>
                                        <p:strVal val="visible"/>
                                      </p:to>
                                    </p:set>
                                    <p:animEffect transition="in" filter="wipe(left)">
                                      <p:cBhvr>
                                        <p:cTn id="33" dur="500"/>
                                        <p:tgtEl>
                                          <p:spTgt spid="8">
                                            <p:txEl>
                                              <p:pRg st="6" end="6"/>
                                            </p:txEl>
                                          </p:spTgt>
                                        </p:tgtEl>
                                      </p:cBhvr>
                                    </p:animEffect>
                                  </p:childTnLst>
                                </p:cTn>
                              </p:par>
                            </p:childTnLst>
                          </p:cTn>
                        </p:par>
                        <p:par>
                          <p:cTn id="34" fill="hold">
                            <p:stCondLst>
                              <p:cond delay="4000"/>
                            </p:stCondLst>
                            <p:childTnLst>
                              <p:par>
                                <p:cTn id="35" presetID="22" presetClass="entr" presetSubtype="8" fill="hold" grpId="0" nodeType="afterEffect">
                                  <p:stCondLst>
                                    <p:cond delay="0"/>
                                  </p:stCondLst>
                                  <p:childTnLst>
                                    <p:set>
                                      <p:cBhvr>
                                        <p:cTn id="36" dur="1" fill="hold">
                                          <p:stCondLst>
                                            <p:cond delay="0"/>
                                          </p:stCondLst>
                                        </p:cTn>
                                        <p:tgtEl>
                                          <p:spTgt spid="8">
                                            <p:txEl>
                                              <p:pRg st="7" end="7"/>
                                            </p:txEl>
                                          </p:spTgt>
                                        </p:tgtEl>
                                        <p:attrNameLst>
                                          <p:attrName>style.visibility</p:attrName>
                                        </p:attrNameLst>
                                      </p:cBhvr>
                                      <p:to>
                                        <p:strVal val="visible"/>
                                      </p:to>
                                    </p:set>
                                    <p:animEffect transition="in" filter="wipe(left)">
                                      <p:cBhvr>
                                        <p:cTn id="37" dur="500"/>
                                        <p:tgtEl>
                                          <p:spTgt spid="8">
                                            <p:txEl>
                                              <p:pRg st="7" end="7"/>
                                            </p:txEl>
                                          </p:spTgt>
                                        </p:tgtEl>
                                      </p:cBhvr>
                                    </p:animEffect>
                                  </p:childTnLst>
                                </p:cTn>
                              </p:par>
                            </p:childTnLst>
                          </p:cTn>
                        </p:par>
                        <p:par>
                          <p:cTn id="38" fill="hold">
                            <p:stCondLst>
                              <p:cond delay="4500"/>
                            </p:stCondLst>
                            <p:childTnLst>
                              <p:par>
                                <p:cTn id="39" presetID="22" presetClass="entr" presetSubtype="8" fill="hold" grpId="0" nodeType="afterEffect">
                                  <p:stCondLst>
                                    <p:cond delay="0"/>
                                  </p:stCondLst>
                                  <p:childTnLst>
                                    <p:set>
                                      <p:cBhvr>
                                        <p:cTn id="40" dur="1" fill="hold">
                                          <p:stCondLst>
                                            <p:cond delay="0"/>
                                          </p:stCondLst>
                                        </p:cTn>
                                        <p:tgtEl>
                                          <p:spTgt spid="8">
                                            <p:txEl>
                                              <p:pRg st="8" end="8"/>
                                            </p:txEl>
                                          </p:spTgt>
                                        </p:tgtEl>
                                        <p:attrNameLst>
                                          <p:attrName>style.visibility</p:attrName>
                                        </p:attrNameLst>
                                      </p:cBhvr>
                                      <p:to>
                                        <p:strVal val="visible"/>
                                      </p:to>
                                    </p:set>
                                    <p:animEffect transition="in" filter="wipe(left)">
                                      <p:cBhvr>
                                        <p:cTn id="41" dur="500"/>
                                        <p:tgtEl>
                                          <p:spTgt spid="8">
                                            <p:txEl>
                                              <p:pRg st="8" end="8"/>
                                            </p:txEl>
                                          </p:spTgt>
                                        </p:tgtEl>
                                      </p:cBhvr>
                                    </p:animEffect>
                                  </p:childTnLst>
                                </p:cTn>
                              </p:par>
                            </p:childTnLst>
                          </p:cTn>
                        </p:par>
                        <p:par>
                          <p:cTn id="42" fill="hold">
                            <p:stCondLst>
                              <p:cond delay="5000"/>
                            </p:stCondLst>
                            <p:childTnLst>
                              <p:par>
                                <p:cTn id="43" presetID="22" presetClass="entr" presetSubtype="8" fill="hold" grpId="0" nodeType="afterEffect">
                                  <p:stCondLst>
                                    <p:cond delay="0"/>
                                  </p:stCondLst>
                                  <p:childTnLst>
                                    <p:set>
                                      <p:cBhvr>
                                        <p:cTn id="44" dur="1" fill="hold">
                                          <p:stCondLst>
                                            <p:cond delay="0"/>
                                          </p:stCondLst>
                                        </p:cTn>
                                        <p:tgtEl>
                                          <p:spTgt spid="8">
                                            <p:txEl>
                                              <p:pRg st="9" end="9"/>
                                            </p:txEl>
                                          </p:spTgt>
                                        </p:tgtEl>
                                        <p:attrNameLst>
                                          <p:attrName>style.visibility</p:attrName>
                                        </p:attrNameLst>
                                      </p:cBhvr>
                                      <p:to>
                                        <p:strVal val="visible"/>
                                      </p:to>
                                    </p:set>
                                    <p:animEffect transition="in" filter="wipe(left)">
                                      <p:cBhvr>
                                        <p:cTn id="45" dur="500"/>
                                        <p:tgtEl>
                                          <p:spTgt spid="8">
                                            <p:txEl>
                                              <p:pRg st="9" end="9"/>
                                            </p:txEl>
                                          </p:spTgt>
                                        </p:tgtEl>
                                      </p:cBhvr>
                                    </p:animEffect>
                                  </p:childTnLst>
                                </p:cTn>
                              </p:par>
                            </p:childTnLst>
                          </p:cTn>
                        </p:par>
                        <p:par>
                          <p:cTn id="46" fill="hold">
                            <p:stCondLst>
                              <p:cond delay="5500"/>
                            </p:stCondLst>
                            <p:childTnLst>
                              <p:par>
                                <p:cTn id="47" presetID="22" presetClass="entr" presetSubtype="8" fill="hold" grpId="0" nodeType="afterEffect">
                                  <p:stCondLst>
                                    <p:cond delay="0"/>
                                  </p:stCondLst>
                                  <p:childTnLst>
                                    <p:set>
                                      <p:cBhvr>
                                        <p:cTn id="48" dur="1" fill="hold">
                                          <p:stCondLst>
                                            <p:cond delay="0"/>
                                          </p:stCondLst>
                                        </p:cTn>
                                        <p:tgtEl>
                                          <p:spTgt spid="8">
                                            <p:txEl>
                                              <p:pRg st="10" end="10"/>
                                            </p:txEl>
                                          </p:spTgt>
                                        </p:tgtEl>
                                        <p:attrNameLst>
                                          <p:attrName>style.visibility</p:attrName>
                                        </p:attrNameLst>
                                      </p:cBhvr>
                                      <p:to>
                                        <p:strVal val="visible"/>
                                      </p:to>
                                    </p:set>
                                    <p:animEffect transition="in" filter="wipe(left)">
                                      <p:cBhvr>
                                        <p:cTn id="49" dur="500"/>
                                        <p:tgtEl>
                                          <p:spTgt spid="8">
                                            <p:txEl>
                                              <p:pRg st="10" end="10"/>
                                            </p:txEl>
                                          </p:spTgt>
                                        </p:tgtEl>
                                      </p:cBhvr>
                                    </p:animEffect>
                                  </p:childTnLst>
                                </p:cTn>
                              </p:par>
                            </p:childTnLst>
                          </p:cTn>
                        </p:par>
                        <p:par>
                          <p:cTn id="50" fill="hold">
                            <p:stCondLst>
                              <p:cond delay="6000"/>
                            </p:stCondLst>
                            <p:childTnLst>
                              <p:par>
                                <p:cTn id="51" presetID="22" presetClass="entr" presetSubtype="8" fill="hold" grpId="0" nodeType="afterEffect">
                                  <p:stCondLst>
                                    <p:cond delay="0"/>
                                  </p:stCondLst>
                                  <p:childTnLst>
                                    <p:set>
                                      <p:cBhvr>
                                        <p:cTn id="52" dur="1" fill="hold">
                                          <p:stCondLst>
                                            <p:cond delay="0"/>
                                          </p:stCondLst>
                                        </p:cTn>
                                        <p:tgtEl>
                                          <p:spTgt spid="8">
                                            <p:txEl>
                                              <p:pRg st="11" end="11"/>
                                            </p:txEl>
                                          </p:spTgt>
                                        </p:tgtEl>
                                        <p:attrNameLst>
                                          <p:attrName>style.visibility</p:attrName>
                                        </p:attrNameLst>
                                      </p:cBhvr>
                                      <p:to>
                                        <p:strVal val="visible"/>
                                      </p:to>
                                    </p:set>
                                    <p:animEffect transition="in" filter="wipe(left)">
                                      <p:cBhvr>
                                        <p:cTn id="53" dur="500"/>
                                        <p:tgtEl>
                                          <p:spTgt spid="8">
                                            <p:txEl>
                                              <p:pRg st="11" end="11"/>
                                            </p:txEl>
                                          </p:spTgt>
                                        </p:tgtEl>
                                      </p:cBhvr>
                                    </p:animEffect>
                                  </p:childTnLst>
                                </p:cTn>
                              </p:par>
                            </p:childTnLst>
                          </p:cTn>
                        </p:par>
                        <p:par>
                          <p:cTn id="54" fill="hold">
                            <p:stCondLst>
                              <p:cond delay="6500"/>
                            </p:stCondLst>
                            <p:childTnLst>
                              <p:par>
                                <p:cTn id="55" presetID="22" presetClass="entr" presetSubtype="8" fill="hold" grpId="0" nodeType="afterEffect">
                                  <p:stCondLst>
                                    <p:cond delay="0"/>
                                  </p:stCondLst>
                                  <p:childTnLst>
                                    <p:set>
                                      <p:cBhvr>
                                        <p:cTn id="56" dur="1" fill="hold">
                                          <p:stCondLst>
                                            <p:cond delay="0"/>
                                          </p:stCondLst>
                                        </p:cTn>
                                        <p:tgtEl>
                                          <p:spTgt spid="8">
                                            <p:txEl>
                                              <p:pRg st="12" end="12"/>
                                            </p:txEl>
                                          </p:spTgt>
                                        </p:tgtEl>
                                        <p:attrNameLst>
                                          <p:attrName>style.visibility</p:attrName>
                                        </p:attrNameLst>
                                      </p:cBhvr>
                                      <p:to>
                                        <p:strVal val="visible"/>
                                      </p:to>
                                    </p:set>
                                    <p:animEffect transition="in" filter="wipe(left)">
                                      <p:cBhvr>
                                        <p:cTn id="57" dur="500"/>
                                        <p:tgtEl>
                                          <p:spTgt spid="8">
                                            <p:txEl>
                                              <p:pRg st="12" end="12"/>
                                            </p:txEl>
                                          </p:spTgt>
                                        </p:tgtEl>
                                      </p:cBhvr>
                                    </p:animEffect>
                                  </p:childTnLst>
                                </p:cTn>
                              </p:par>
                            </p:childTnLst>
                          </p:cTn>
                        </p:par>
                        <p:par>
                          <p:cTn id="58" fill="hold">
                            <p:stCondLst>
                              <p:cond delay="7000"/>
                            </p:stCondLst>
                            <p:childTnLst>
                              <p:par>
                                <p:cTn id="59" presetID="22" presetClass="entr" presetSubtype="8" fill="hold" grpId="0" nodeType="afterEffect">
                                  <p:stCondLst>
                                    <p:cond delay="0"/>
                                  </p:stCondLst>
                                  <p:childTnLst>
                                    <p:set>
                                      <p:cBhvr>
                                        <p:cTn id="60" dur="1" fill="hold">
                                          <p:stCondLst>
                                            <p:cond delay="0"/>
                                          </p:stCondLst>
                                        </p:cTn>
                                        <p:tgtEl>
                                          <p:spTgt spid="8">
                                            <p:txEl>
                                              <p:pRg st="13" end="13"/>
                                            </p:txEl>
                                          </p:spTgt>
                                        </p:tgtEl>
                                        <p:attrNameLst>
                                          <p:attrName>style.visibility</p:attrName>
                                        </p:attrNameLst>
                                      </p:cBhvr>
                                      <p:to>
                                        <p:strVal val="visible"/>
                                      </p:to>
                                    </p:set>
                                    <p:animEffect transition="in" filter="wipe(left)">
                                      <p:cBhvr>
                                        <p:cTn id="61" dur="500"/>
                                        <p:tgtEl>
                                          <p:spTgt spid="8">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96646FC9-C66D-4EC7-8310-0DD4ACC49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1" name="Rectangle 70">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DEDEDE"/>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CD78BDC-546E-41CA-B551-49663DD3FA8A}"/>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3700"/>
              <a:t>Rain Detection and Pump Management</a:t>
            </a:r>
          </a:p>
        </p:txBody>
      </p:sp>
      <p:sp>
        <p:nvSpPr>
          <p:cNvPr id="73" name="Rectangle: Rounded Corners 72">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pic>
        <p:nvPicPr>
          <p:cNvPr id="4" name="Picture 3" descr="A circuit board with wires&#10;&#10;Description automatically generated">
            <a:extLst>
              <a:ext uri="{FF2B5EF4-FFF2-40B4-BE49-F238E27FC236}">
                <a16:creationId xmlns:a16="http://schemas.microsoft.com/office/drawing/2014/main" id="{7189CA53-A5CF-91A5-83E2-36BFB353DB54}"/>
              </a:ext>
            </a:extLst>
          </p:cNvPr>
          <p:cNvPicPr>
            <a:picLocks noChangeAspect="1"/>
          </p:cNvPicPr>
          <p:nvPr/>
        </p:nvPicPr>
        <p:blipFill rotWithShape="1">
          <a:blip r:embed="rId2">
            <a:extLst>
              <a:ext uri="{28A0092B-C50C-407E-A947-70E740481C1C}">
                <a14:useLocalDpi xmlns:a14="http://schemas.microsoft.com/office/drawing/2010/main" val="0"/>
              </a:ext>
            </a:extLst>
          </a:blip>
          <a:srcRect r="3880" b="2"/>
          <a:stretch/>
        </p:blipFill>
        <p:spPr bwMode="auto">
          <a:xfrm rot="16200000">
            <a:off x="1135380" y="2514989"/>
            <a:ext cx="4096512" cy="3345502"/>
          </a:xfrm>
          <a:prstGeom prst="rect">
            <a:avLst/>
          </a:prstGeom>
          <a:extLst>
            <a:ext uri="{53640926-AAD7-44D8-BBD7-CCE9431645EC}">
              <a14:shadowObscured xmlns:a14="http://schemas.microsoft.com/office/drawing/2010/main"/>
            </a:ext>
          </a:extLst>
        </p:spPr>
      </p:pic>
      <p:pic>
        <p:nvPicPr>
          <p:cNvPr id="5" name="Picture 4" descr="Water droplet and ripple">
            <a:extLst>
              <a:ext uri="{FF2B5EF4-FFF2-40B4-BE49-F238E27FC236}">
                <a16:creationId xmlns:a16="http://schemas.microsoft.com/office/drawing/2014/main" id="{BCB39880-4335-3EE5-4661-0F81DD2B5571}"/>
              </a:ext>
            </a:extLst>
          </p:cNvPr>
          <p:cNvPicPr>
            <a:picLocks noChangeAspect="1"/>
          </p:cNvPicPr>
          <p:nvPr/>
        </p:nvPicPr>
        <p:blipFill>
          <a:blip r:embed="rId3"/>
          <a:srcRect t="4379" b="4379"/>
          <a:stretch/>
        </p:blipFill>
        <p:spPr>
          <a:xfrm>
            <a:off x="6210302" y="2483606"/>
            <a:ext cx="5596128" cy="3408268"/>
          </a:xfrm>
          <a:prstGeom prst="rect">
            <a:avLst/>
          </a:prstGeom>
        </p:spPr>
      </p:pic>
    </p:spTree>
    <p:extLst>
      <p:ext uri="{BB962C8B-B14F-4D97-AF65-F5344CB8AC3E}">
        <p14:creationId xmlns:p14="http://schemas.microsoft.com/office/powerpoint/2010/main" val="31508679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96646FC9-C66D-4EC7-8310-0DD4ACC49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7" name="Rectangle 46">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DEDEDE"/>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201E298-9F9F-62D2-A73F-D88D4C31773C}"/>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a:t>Water Level Management</a:t>
            </a:r>
          </a:p>
        </p:txBody>
      </p:sp>
      <p:sp>
        <p:nvSpPr>
          <p:cNvPr id="49" name="Rectangle: Rounded Corners 48">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pic>
        <p:nvPicPr>
          <p:cNvPr id="5" name="Picture 4" descr="Manometer beer equipment">
            <a:extLst>
              <a:ext uri="{FF2B5EF4-FFF2-40B4-BE49-F238E27FC236}">
                <a16:creationId xmlns:a16="http://schemas.microsoft.com/office/drawing/2014/main" id="{3D7A5D7D-7BD9-9855-6406-FCB82046F8B3}"/>
              </a:ext>
            </a:extLst>
          </p:cNvPr>
          <p:cNvPicPr>
            <a:picLocks noChangeAspect="1"/>
          </p:cNvPicPr>
          <p:nvPr/>
        </p:nvPicPr>
        <p:blipFill>
          <a:blip r:embed="rId2"/>
          <a:srcRect l="24904" r="20992" b="-1"/>
          <a:stretch/>
        </p:blipFill>
        <p:spPr>
          <a:xfrm>
            <a:off x="1510916" y="2139484"/>
            <a:ext cx="3345440" cy="4096512"/>
          </a:xfrm>
          <a:prstGeom prst="rect">
            <a:avLst/>
          </a:prstGeom>
        </p:spPr>
      </p:pic>
      <p:pic>
        <p:nvPicPr>
          <p:cNvPr id="6" name="Picture 5">
            <a:extLst>
              <a:ext uri="{FF2B5EF4-FFF2-40B4-BE49-F238E27FC236}">
                <a16:creationId xmlns:a16="http://schemas.microsoft.com/office/drawing/2014/main" id="{424006A3-EA61-0745-47B2-C86035865535}"/>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l="1911" r="5001" b="1"/>
          <a:stretch/>
        </p:blipFill>
        <p:spPr bwMode="auto">
          <a:xfrm>
            <a:off x="6210302" y="2483599"/>
            <a:ext cx="5596128" cy="3408281"/>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990327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96646FC9-C66D-4EC7-8310-0DD4ACC49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74">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DEDEDE"/>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7CF89B0-7B57-58B8-3440-3572A4364B98}"/>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a:t>Water Leak Detection</a:t>
            </a:r>
          </a:p>
        </p:txBody>
      </p:sp>
      <p:sp>
        <p:nvSpPr>
          <p:cNvPr id="77" name="Rectangle: Rounded Corners 76">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pic>
        <p:nvPicPr>
          <p:cNvPr id="4" name="Picture 3">
            <a:extLst>
              <a:ext uri="{FF2B5EF4-FFF2-40B4-BE49-F238E27FC236}">
                <a16:creationId xmlns:a16="http://schemas.microsoft.com/office/drawing/2014/main" id="{FA08A538-42BD-5485-5FBB-AFDF6D3ACE58}"/>
              </a:ext>
            </a:extLst>
          </p:cNvPr>
          <p:cNvPicPr>
            <a:picLocks noChangeAspect="1"/>
          </p:cNvPicPr>
          <p:nvPr/>
        </p:nvPicPr>
        <p:blipFill>
          <a:blip r:embed="rId2"/>
          <a:srcRect r="1985" b="-1"/>
          <a:stretch/>
        </p:blipFill>
        <p:spPr>
          <a:xfrm>
            <a:off x="385572" y="2289324"/>
            <a:ext cx="5596128" cy="3796831"/>
          </a:xfrm>
          <a:prstGeom prst="rect">
            <a:avLst/>
          </a:prstGeom>
        </p:spPr>
      </p:pic>
      <p:pic>
        <p:nvPicPr>
          <p:cNvPr id="6" name="Picture 5" descr="A close up of a pipe&#10;&#10;Description automatically generated">
            <a:extLst>
              <a:ext uri="{FF2B5EF4-FFF2-40B4-BE49-F238E27FC236}">
                <a16:creationId xmlns:a16="http://schemas.microsoft.com/office/drawing/2014/main" id="{4AAA81D2-EE20-E7AD-FA45-A5DA495AA053}"/>
              </a:ext>
            </a:extLst>
          </p:cNvPr>
          <p:cNvPicPr>
            <a:picLocks noChangeAspect="1"/>
          </p:cNvPicPr>
          <p:nvPr/>
        </p:nvPicPr>
        <p:blipFill>
          <a:blip r:embed="rId3">
            <a:extLst>
              <a:ext uri="{28A0092B-C50C-407E-A947-70E740481C1C}">
                <a14:useLocalDpi xmlns:a14="http://schemas.microsoft.com/office/drawing/2010/main" val="0"/>
              </a:ext>
            </a:extLst>
          </a:blip>
          <a:srcRect l="17921" r="2" b="2"/>
          <a:stretch/>
        </p:blipFill>
        <p:spPr>
          <a:xfrm>
            <a:off x="6210302" y="2261653"/>
            <a:ext cx="5596128" cy="3852173"/>
          </a:xfrm>
          <a:prstGeom prst="rect">
            <a:avLst/>
          </a:prstGeom>
        </p:spPr>
      </p:pic>
    </p:spTree>
    <p:extLst>
      <p:ext uri="{BB962C8B-B14F-4D97-AF65-F5344CB8AC3E}">
        <p14:creationId xmlns:p14="http://schemas.microsoft.com/office/powerpoint/2010/main" val="1149655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D0394FE2-BDDA-4ECE-B320-81AE19E90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34">
            <a:extLst>
              <a:ext uri="{FF2B5EF4-FFF2-40B4-BE49-F238E27FC236}">
                <a16:creationId xmlns:a16="http://schemas.microsoft.com/office/drawing/2014/main" id="{0625AAC5-802A-4197-8804-2B78FF65C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B2F48B-5D2C-266A-96BC-74F6470EC6D6}"/>
              </a:ext>
            </a:extLst>
          </p:cNvPr>
          <p:cNvSpPr>
            <a:spLocks noGrp="1"/>
          </p:cNvSpPr>
          <p:nvPr>
            <p:ph type="title"/>
          </p:nvPr>
        </p:nvSpPr>
        <p:spPr>
          <a:xfrm>
            <a:off x="2103120" y="310896"/>
            <a:ext cx="7982712" cy="868680"/>
          </a:xfrm>
        </p:spPr>
        <p:txBody>
          <a:bodyPr vert="horz" lIns="91440" tIns="45720" rIns="91440" bIns="45720" rtlCol="0" anchor="ctr">
            <a:normAutofit/>
          </a:bodyPr>
          <a:lstStyle/>
          <a:p>
            <a:pPr algn="ctr"/>
            <a:r>
              <a:rPr lang="en-US" sz="4000" kern="1200">
                <a:solidFill>
                  <a:schemeClr val="tx1"/>
                </a:solidFill>
                <a:latin typeface="+mj-lt"/>
                <a:ea typeface="+mj-ea"/>
                <a:cs typeface="+mj-cs"/>
              </a:rPr>
              <a:t>Moisture Sensing for Plants</a:t>
            </a:r>
          </a:p>
        </p:txBody>
      </p:sp>
      <p:sp>
        <p:nvSpPr>
          <p:cNvPr id="41" name="Rectangle: Rounded Corners 40">
            <a:extLst>
              <a:ext uri="{FF2B5EF4-FFF2-40B4-BE49-F238E27FC236}">
                <a16:creationId xmlns:a16="http://schemas.microsoft.com/office/drawing/2014/main" id="{A1B139DD-0E8D-42FA-9171-C5F001754A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pic>
        <p:nvPicPr>
          <p:cNvPr id="4" name="Picture 3" descr="A diagram of a device with wires&#10;&#10;Description automatically generated">
            <a:extLst>
              <a:ext uri="{FF2B5EF4-FFF2-40B4-BE49-F238E27FC236}">
                <a16:creationId xmlns:a16="http://schemas.microsoft.com/office/drawing/2014/main" id="{7DC20330-457D-8F23-7BF1-CCDA99BE938D}"/>
              </a:ext>
            </a:extLst>
          </p:cNvPr>
          <p:cNvPicPr>
            <a:picLocks noChangeAspect="1"/>
          </p:cNvPicPr>
          <p:nvPr/>
        </p:nvPicPr>
        <p:blipFill rotWithShape="1">
          <a:blip r:embed="rId2">
            <a:extLst>
              <a:ext uri="{28A0092B-C50C-407E-A947-70E740481C1C}">
                <a14:useLocalDpi xmlns:a14="http://schemas.microsoft.com/office/drawing/2010/main" val="0"/>
              </a:ext>
            </a:extLst>
          </a:blip>
          <a:srcRect l="10123" r="11041" b="12055"/>
          <a:stretch/>
        </p:blipFill>
        <p:spPr bwMode="auto">
          <a:xfrm rot="5400000">
            <a:off x="1503300" y="1717245"/>
            <a:ext cx="4083269" cy="4905470"/>
          </a:xfrm>
          <a:prstGeom prst="rect">
            <a:avLst/>
          </a:prstGeom>
          <a:extLst>
            <a:ext uri="{53640926-AAD7-44D8-BBD7-CCE9431645EC}">
              <a14:shadowObscured xmlns:a14="http://schemas.microsoft.com/office/drawing/2010/main"/>
            </a:ext>
          </a:extLst>
        </p:spPr>
      </p:pic>
      <p:pic>
        <p:nvPicPr>
          <p:cNvPr id="5" name="Picture 4" descr="Cropped hand watering the plant">
            <a:extLst>
              <a:ext uri="{FF2B5EF4-FFF2-40B4-BE49-F238E27FC236}">
                <a16:creationId xmlns:a16="http://schemas.microsoft.com/office/drawing/2014/main" id="{FED315CC-595F-0B56-0ECC-8E97E32797BD}"/>
              </a:ext>
            </a:extLst>
          </p:cNvPr>
          <p:cNvPicPr>
            <a:picLocks noChangeAspect="1"/>
          </p:cNvPicPr>
          <p:nvPr/>
        </p:nvPicPr>
        <p:blipFill>
          <a:blip r:embed="rId3"/>
          <a:srcRect l="8892" r="2" b="2"/>
          <a:stretch/>
        </p:blipFill>
        <p:spPr>
          <a:xfrm>
            <a:off x="6194332" y="2128367"/>
            <a:ext cx="5577840" cy="4086603"/>
          </a:xfrm>
          <a:prstGeom prst="rect">
            <a:avLst/>
          </a:prstGeom>
        </p:spPr>
      </p:pic>
    </p:spTree>
    <p:extLst>
      <p:ext uri="{BB962C8B-B14F-4D97-AF65-F5344CB8AC3E}">
        <p14:creationId xmlns:p14="http://schemas.microsoft.com/office/powerpoint/2010/main" val="2946095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4E7A03-8405-B48E-B0C7-8803B0D8C253}"/>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System</a:t>
            </a:r>
            <a:br>
              <a:rPr lang="en-US" sz="3600" kern="1200" dirty="0">
                <a:solidFill>
                  <a:srgbClr val="FFFFFF"/>
                </a:solidFill>
                <a:latin typeface="+mj-lt"/>
                <a:ea typeface="+mj-ea"/>
                <a:cs typeface="+mj-cs"/>
              </a:rPr>
            </a:br>
            <a:r>
              <a:rPr lang="en-US" sz="3600" kern="1200" dirty="0">
                <a:solidFill>
                  <a:srgbClr val="FFFFFF"/>
                </a:solidFill>
                <a:latin typeface="+mj-lt"/>
                <a:ea typeface="+mj-ea"/>
                <a:cs typeface="+mj-cs"/>
              </a:rPr>
              <a:t>Circuit and Components </a:t>
            </a:r>
          </a:p>
        </p:txBody>
      </p:sp>
      <p:pic>
        <p:nvPicPr>
          <p:cNvPr id="3" name="Picture 2">
            <a:extLst>
              <a:ext uri="{FF2B5EF4-FFF2-40B4-BE49-F238E27FC236}">
                <a16:creationId xmlns:a16="http://schemas.microsoft.com/office/drawing/2014/main" id="{759E4C01-28A8-16AD-BC54-8B63FC55DAFF}"/>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r="656"/>
          <a:stretch/>
        </p:blipFill>
        <p:spPr bwMode="auto">
          <a:xfrm>
            <a:off x="5330636" y="643466"/>
            <a:ext cx="5674060" cy="5568739"/>
          </a:xfrm>
          <a:prstGeom prst="rect">
            <a:avLst/>
          </a:prstGeom>
          <a:noFill/>
          <a:extLst>
            <a:ext uri="{53640926-AAD7-44D8-BBD7-CCE9431645EC}">
              <a14:shadowObscured xmlns:a14="http://schemas.microsoft.com/office/drawing/2010/main"/>
            </a:ext>
          </a:extLst>
        </p:spPr>
      </p:pic>
    </p:spTree>
    <p:extLst>
      <p:ext uri="{BB962C8B-B14F-4D97-AF65-F5344CB8AC3E}">
        <p14:creationId xmlns:p14="http://schemas.microsoft.com/office/powerpoint/2010/main" val="391416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4E7A03-8405-B48E-B0C7-8803B0D8C253}"/>
              </a:ext>
            </a:extLst>
          </p:cNvPr>
          <p:cNvSpPr>
            <a:spLocks noGrp="1"/>
          </p:cNvSpPr>
          <p:nvPr>
            <p:ph type="title"/>
          </p:nvPr>
        </p:nvSpPr>
        <p:spPr>
          <a:xfrm>
            <a:off x="930729" y="1967265"/>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System Diagram </a:t>
            </a:r>
          </a:p>
        </p:txBody>
      </p:sp>
      <p:pic>
        <p:nvPicPr>
          <p:cNvPr id="4" name="Picture 3" descr="A diagram of a water system&#10;&#10;Description automatically generated">
            <a:extLst>
              <a:ext uri="{FF2B5EF4-FFF2-40B4-BE49-F238E27FC236}">
                <a16:creationId xmlns:a16="http://schemas.microsoft.com/office/drawing/2014/main" id="{7225589D-9D93-601D-2361-73F655804933}"/>
              </a:ext>
            </a:extLst>
          </p:cNvPr>
          <p:cNvPicPr>
            <a:picLocks noChangeAspect="1"/>
          </p:cNvPicPr>
          <p:nvPr/>
        </p:nvPicPr>
        <p:blipFill>
          <a:blip r:embed="rId2">
            <a:extLst>
              <a:ext uri="{28A0092B-C50C-407E-A947-70E740481C1C}">
                <a14:useLocalDpi xmlns:a14="http://schemas.microsoft.com/office/drawing/2010/main" val="0"/>
              </a:ext>
            </a:extLst>
          </a:blip>
          <a:srcRect r="-3" b="799"/>
          <a:stretch/>
        </p:blipFill>
        <p:spPr>
          <a:xfrm>
            <a:off x="5746732" y="643466"/>
            <a:ext cx="4841867" cy="5568739"/>
          </a:xfrm>
          <a:prstGeom prst="rect">
            <a:avLst/>
          </a:prstGeom>
        </p:spPr>
      </p:pic>
    </p:spTree>
    <p:extLst>
      <p:ext uri="{BB962C8B-B14F-4D97-AF65-F5344CB8AC3E}">
        <p14:creationId xmlns:p14="http://schemas.microsoft.com/office/powerpoint/2010/main" val="337970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4BE774-548A-245C-24F4-7FC2DFF069FC}"/>
              </a:ext>
            </a:extLst>
          </p:cNvPr>
          <p:cNvSpPr>
            <a:spLocks noGrp="1"/>
          </p:cNvSpPr>
          <p:nvPr>
            <p:ph type="title"/>
          </p:nvPr>
        </p:nvSpPr>
        <p:spPr>
          <a:xfrm>
            <a:off x="1371597" y="348865"/>
            <a:ext cx="10044023" cy="877729"/>
          </a:xfrm>
        </p:spPr>
        <p:txBody>
          <a:bodyPr anchor="ctr">
            <a:normAutofit/>
          </a:bodyPr>
          <a:lstStyle/>
          <a:p>
            <a:r>
              <a:rPr lang="en-US" sz="4000" b="1" u="sng">
                <a:solidFill>
                  <a:srgbClr val="FFFFFF"/>
                </a:solidFill>
              </a:rPr>
              <a:t>MEET THE TEAM</a:t>
            </a:r>
            <a:endParaRPr lang="en-US" sz="4000" b="1" u="sng" dirty="0">
              <a:solidFill>
                <a:srgbClr val="FFFFFF"/>
              </a:solidFill>
            </a:endParaRPr>
          </a:p>
        </p:txBody>
      </p:sp>
      <p:graphicFrame>
        <p:nvGraphicFramePr>
          <p:cNvPr id="4" name="Content Placeholder 3">
            <a:extLst>
              <a:ext uri="{FF2B5EF4-FFF2-40B4-BE49-F238E27FC236}">
                <a16:creationId xmlns:a16="http://schemas.microsoft.com/office/drawing/2014/main" id="{DA1F2E47-59E0-F662-F14E-A1B7CA5C9D6B}"/>
              </a:ext>
            </a:extLst>
          </p:cNvPr>
          <p:cNvGraphicFramePr>
            <a:graphicFrameLocks noGrp="1"/>
          </p:cNvGraphicFramePr>
          <p:nvPr>
            <p:ph idx="1"/>
            <p:extLst>
              <p:ext uri="{D42A27DB-BD31-4B8C-83A1-F6EECF244321}">
                <p14:modId xmlns:p14="http://schemas.microsoft.com/office/powerpoint/2010/main" val="1114772368"/>
              </p:ext>
            </p:extLst>
          </p:nvPr>
        </p:nvGraphicFramePr>
        <p:xfrm>
          <a:off x="1881809" y="2152336"/>
          <a:ext cx="8660420" cy="3428934"/>
        </p:xfrm>
        <a:graphic>
          <a:graphicData uri="http://schemas.openxmlformats.org/drawingml/2006/table">
            <a:tbl>
              <a:tblPr firstRow="1" firstCol="1" bandRow="1"/>
              <a:tblGrid>
                <a:gridCol w="3911166">
                  <a:extLst>
                    <a:ext uri="{9D8B030D-6E8A-4147-A177-3AD203B41FA5}">
                      <a16:colId xmlns:a16="http://schemas.microsoft.com/office/drawing/2014/main" val="2880130391"/>
                    </a:ext>
                  </a:extLst>
                </a:gridCol>
                <a:gridCol w="4749254">
                  <a:extLst>
                    <a:ext uri="{9D8B030D-6E8A-4147-A177-3AD203B41FA5}">
                      <a16:colId xmlns:a16="http://schemas.microsoft.com/office/drawing/2014/main" val="3815510710"/>
                    </a:ext>
                  </a:extLst>
                </a:gridCol>
              </a:tblGrid>
              <a:tr h="540217">
                <a:tc>
                  <a:txBody>
                    <a:bodyPr/>
                    <a:lstStyle/>
                    <a:p>
                      <a:pPr marL="0" marR="0" indent="0" algn="l" fontAlgn="t">
                        <a:lnSpc>
                          <a:spcPct val="107000"/>
                        </a:lnSpc>
                        <a:spcBef>
                          <a:spcPts val="0"/>
                        </a:spcBef>
                        <a:spcAft>
                          <a:spcPts val="800"/>
                        </a:spcAft>
                      </a:pPr>
                      <a:r>
                        <a:rPr lang="en-US" sz="2800" b="0" i="0" u="none" strike="noStrike" kern="100">
                          <a:solidFill>
                            <a:srgbClr val="000000"/>
                          </a:solidFill>
                          <a:effectLst/>
                          <a:latin typeface="Cambria" panose="02040503050406030204" pitchFamily="18" charset="0"/>
                          <a:ea typeface="Cambria" panose="02040503050406030204" pitchFamily="18" charset="0"/>
                          <a:cs typeface="Cambria" panose="02040503050406030204" pitchFamily="18" charset="0"/>
                        </a:rPr>
                        <a:t>IT24101551</a:t>
                      </a:r>
                      <a:endParaRPr lang="en-US" sz="4400" b="0" i="0" u="none" strike="noStrike" dirty="0">
                        <a:effectLst/>
                        <a:latin typeface="Arial" panose="020B0604020202020204" pitchFamily="34" charset="0"/>
                      </a:endParaRPr>
                    </a:p>
                  </a:txBody>
                  <a:tcPr marL="197924" marR="183559" marT="11492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indent="0" algn="l" fontAlgn="t">
                        <a:lnSpc>
                          <a:spcPct val="107000"/>
                        </a:lnSpc>
                        <a:spcBef>
                          <a:spcPts val="0"/>
                        </a:spcBef>
                        <a:spcAft>
                          <a:spcPts val="800"/>
                        </a:spcAft>
                      </a:pPr>
                      <a:r>
                        <a:rPr lang="en-US" sz="2800" b="0" i="0" u="none" strike="noStrike" kern="100">
                          <a:solidFill>
                            <a:srgbClr val="000000"/>
                          </a:solidFill>
                          <a:effectLst/>
                          <a:latin typeface="Cambria" panose="02040503050406030204" pitchFamily="18" charset="0"/>
                          <a:ea typeface="Cambria" panose="02040503050406030204" pitchFamily="18" charset="0"/>
                          <a:cs typeface="Cambria" panose="02040503050406030204" pitchFamily="18" charset="0"/>
                        </a:rPr>
                        <a:t>Kuyilini. T</a:t>
                      </a:r>
                      <a:endParaRPr lang="en-US" sz="4400" b="0" i="0" u="none" strike="noStrike">
                        <a:effectLst/>
                        <a:latin typeface="Arial" panose="020B0604020202020204" pitchFamily="34" charset="0"/>
                      </a:endParaRPr>
                    </a:p>
                  </a:txBody>
                  <a:tcPr marL="197924" marR="183559" marT="11492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19227151"/>
                  </a:ext>
                </a:extLst>
              </a:tr>
              <a:tr h="540217">
                <a:tc>
                  <a:txBody>
                    <a:bodyPr/>
                    <a:lstStyle/>
                    <a:p>
                      <a:pPr marL="0" marR="0" indent="0" algn="l" fontAlgn="t">
                        <a:lnSpc>
                          <a:spcPct val="107000"/>
                        </a:lnSpc>
                        <a:spcBef>
                          <a:spcPts val="0"/>
                        </a:spcBef>
                        <a:spcAft>
                          <a:spcPts val="800"/>
                        </a:spcAft>
                      </a:pPr>
                      <a:r>
                        <a:rPr lang="en-US" sz="2800" b="0" i="0" u="none" strike="noStrike" kern="100">
                          <a:solidFill>
                            <a:srgbClr val="000000"/>
                          </a:solidFill>
                          <a:effectLst/>
                          <a:latin typeface="Cambria" panose="02040503050406030204" pitchFamily="18" charset="0"/>
                          <a:ea typeface="Cambria" panose="02040503050406030204" pitchFamily="18" charset="0"/>
                          <a:cs typeface="Cambria" panose="02040503050406030204" pitchFamily="18" charset="0"/>
                        </a:rPr>
                        <a:t>IT24103103</a:t>
                      </a:r>
                      <a:endParaRPr lang="en-US" sz="4400" b="0" i="0" u="none" strike="noStrike" dirty="0">
                        <a:effectLst/>
                        <a:latin typeface="Arial" panose="020B0604020202020204" pitchFamily="34" charset="0"/>
                      </a:endParaRPr>
                    </a:p>
                  </a:txBody>
                  <a:tcPr marL="197924" marR="183559" marT="11492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indent="0" algn="l" fontAlgn="t">
                        <a:lnSpc>
                          <a:spcPct val="107000"/>
                        </a:lnSpc>
                        <a:spcBef>
                          <a:spcPts val="0"/>
                        </a:spcBef>
                        <a:spcAft>
                          <a:spcPts val="800"/>
                        </a:spcAft>
                      </a:pPr>
                      <a:r>
                        <a:rPr lang="en-US" sz="2800" b="0" i="0" u="none" strike="noStrike" kern="100">
                          <a:solidFill>
                            <a:srgbClr val="000000"/>
                          </a:solidFill>
                          <a:effectLst/>
                          <a:latin typeface="Cambria" panose="02040503050406030204" pitchFamily="18" charset="0"/>
                          <a:ea typeface="Cambria" panose="02040503050406030204" pitchFamily="18" charset="0"/>
                          <a:cs typeface="Cambria" panose="02040503050406030204" pitchFamily="18" charset="0"/>
                        </a:rPr>
                        <a:t>Nithushan. U</a:t>
                      </a:r>
                      <a:endParaRPr lang="en-US" sz="4400" b="0" i="0" u="none" strike="noStrike" dirty="0">
                        <a:effectLst/>
                        <a:latin typeface="Arial" panose="020B0604020202020204" pitchFamily="34" charset="0"/>
                      </a:endParaRPr>
                    </a:p>
                  </a:txBody>
                  <a:tcPr marL="197924" marR="183559" marT="11492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66037120"/>
                  </a:ext>
                </a:extLst>
              </a:tr>
              <a:tr h="540217">
                <a:tc>
                  <a:txBody>
                    <a:bodyPr/>
                    <a:lstStyle/>
                    <a:p>
                      <a:pPr marL="0" marR="0" indent="0" algn="l" fontAlgn="t">
                        <a:lnSpc>
                          <a:spcPct val="107000"/>
                        </a:lnSpc>
                        <a:spcBef>
                          <a:spcPts val="0"/>
                        </a:spcBef>
                        <a:spcAft>
                          <a:spcPts val="800"/>
                        </a:spcAft>
                      </a:pPr>
                      <a:r>
                        <a:rPr lang="en-US" sz="2800" b="0" i="0" u="none" strike="noStrike" kern="100">
                          <a:solidFill>
                            <a:srgbClr val="000000"/>
                          </a:solidFill>
                          <a:effectLst/>
                          <a:latin typeface="Cambria" panose="02040503050406030204" pitchFamily="18" charset="0"/>
                          <a:ea typeface="Cambria" panose="02040503050406030204" pitchFamily="18" charset="0"/>
                          <a:cs typeface="Cambria" panose="02040503050406030204" pitchFamily="18" charset="0"/>
                        </a:rPr>
                        <a:t>IT24102004</a:t>
                      </a:r>
                      <a:endParaRPr lang="en-US" sz="4400" b="0" i="0" u="none" strike="noStrike">
                        <a:effectLst/>
                        <a:latin typeface="Arial" panose="020B0604020202020204" pitchFamily="34" charset="0"/>
                      </a:endParaRPr>
                    </a:p>
                  </a:txBody>
                  <a:tcPr marL="197924" marR="183559" marT="11492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indent="0" algn="l" fontAlgn="t">
                        <a:lnSpc>
                          <a:spcPct val="107000"/>
                        </a:lnSpc>
                        <a:spcBef>
                          <a:spcPts val="0"/>
                        </a:spcBef>
                        <a:spcAft>
                          <a:spcPts val="800"/>
                        </a:spcAft>
                      </a:pPr>
                      <a:r>
                        <a:rPr lang="en-US" sz="2800" b="0" i="0" u="none" strike="noStrike" kern="100">
                          <a:solidFill>
                            <a:srgbClr val="000000"/>
                          </a:solidFill>
                          <a:effectLst/>
                          <a:latin typeface="Cambria" panose="02040503050406030204" pitchFamily="18" charset="0"/>
                          <a:ea typeface="Cambria" panose="02040503050406030204" pitchFamily="18" charset="0"/>
                          <a:cs typeface="Cambria" panose="02040503050406030204" pitchFamily="18" charset="0"/>
                        </a:rPr>
                        <a:t>Mugesh. R</a:t>
                      </a:r>
                      <a:endParaRPr lang="en-US" sz="4400" b="0" i="0" u="none" strike="noStrike" dirty="0">
                        <a:effectLst/>
                        <a:latin typeface="Arial" panose="020B0604020202020204" pitchFamily="34" charset="0"/>
                      </a:endParaRPr>
                    </a:p>
                  </a:txBody>
                  <a:tcPr marL="197924" marR="183559" marT="11492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9717100"/>
                  </a:ext>
                </a:extLst>
              </a:tr>
              <a:tr h="540217">
                <a:tc>
                  <a:txBody>
                    <a:bodyPr/>
                    <a:lstStyle/>
                    <a:p>
                      <a:pPr marL="0" marR="0" indent="0" algn="l" fontAlgn="t">
                        <a:lnSpc>
                          <a:spcPct val="107000"/>
                        </a:lnSpc>
                        <a:spcBef>
                          <a:spcPts val="0"/>
                        </a:spcBef>
                        <a:spcAft>
                          <a:spcPts val="800"/>
                        </a:spcAft>
                      </a:pPr>
                      <a:r>
                        <a:rPr lang="en-US" sz="2800" b="0" i="0" u="none" strike="noStrike" kern="100">
                          <a:solidFill>
                            <a:srgbClr val="000000"/>
                          </a:solidFill>
                          <a:effectLst/>
                          <a:latin typeface="Cambria" panose="02040503050406030204" pitchFamily="18" charset="0"/>
                          <a:ea typeface="Cambria" panose="02040503050406030204" pitchFamily="18" charset="0"/>
                          <a:cs typeface="Cambria" panose="02040503050406030204" pitchFamily="18" charset="0"/>
                        </a:rPr>
                        <a:t>IT24100945</a:t>
                      </a:r>
                      <a:endParaRPr lang="en-US" sz="4400" b="0" i="0" u="none" strike="noStrike">
                        <a:effectLst/>
                        <a:latin typeface="Arial" panose="020B0604020202020204" pitchFamily="34" charset="0"/>
                      </a:endParaRPr>
                    </a:p>
                  </a:txBody>
                  <a:tcPr marL="197924" marR="183559" marT="11492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indent="0" algn="l" fontAlgn="t">
                        <a:lnSpc>
                          <a:spcPct val="107000"/>
                        </a:lnSpc>
                        <a:spcBef>
                          <a:spcPts val="0"/>
                        </a:spcBef>
                        <a:spcAft>
                          <a:spcPts val="800"/>
                        </a:spcAft>
                      </a:pPr>
                      <a:r>
                        <a:rPr lang="en-US" sz="2800" b="0" i="0" u="none" strike="noStrike" kern="100">
                          <a:solidFill>
                            <a:srgbClr val="000000"/>
                          </a:solidFill>
                          <a:effectLst/>
                          <a:latin typeface="Cambria" panose="02040503050406030204" pitchFamily="18" charset="0"/>
                          <a:ea typeface="Cambria" panose="02040503050406030204" pitchFamily="18" charset="0"/>
                          <a:cs typeface="Cambria" panose="02040503050406030204" pitchFamily="18" charset="0"/>
                        </a:rPr>
                        <a:t>Liyanage S.L.U</a:t>
                      </a:r>
                      <a:endParaRPr lang="en-US" sz="4400" b="0" i="0" u="none" strike="noStrike" dirty="0">
                        <a:effectLst/>
                        <a:latin typeface="Arial" panose="020B0604020202020204" pitchFamily="34" charset="0"/>
                      </a:endParaRPr>
                    </a:p>
                  </a:txBody>
                  <a:tcPr marL="197924" marR="183559" marT="11492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00037330"/>
                  </a:ext>
                </a:extLst>
              </a:tr>
              <a:tr h="540217">
                <a:tc>
                  <a:txBody>
                    <a:bodyPr/>
                    <a:lstStyle/>
                    <a:p>
                      <a:pPr marL="0" marR="0" indent="0" algn="l" fontAlgn="t">
                        <a:lnSpc>
                          <a:spcPct val="107000"/>
                        </a:lnSpc>
                        <a:spcBef>
                          <a:spcPts val="0"/>
                        </a:spcBef>
                        <a:spcAft>
                          <a:spcPts val="800"/>
                        </a:spcAft>
                      </a:pPr>
                      <a:r>
                        <a:rPr lang="en-US" sz="2800" b="0" i="0" u="none" strike="noStrike" kern="100">
                          <a:solidFill>
                            <a:srgbClr val="000000"/>
                          </a:solidFill>
                          <a:effectLst/>
                          <a:latin typeface="Cambria" panose="02040503050406030204" pitchFamily="18" charset="0"/>
                          <a:ea typeface="Cambria" panose="02040503050406030204" pitchFamily="18" charset="0"/>
                          <a:cs typeface="Cambria" panose="02040503050406030204" pitchFamily="18" charset="0"/>
                        </a:rPr>
                        <a:t>IT24103059</a:t>
                      </a:r>
                      <a:endParaRPr lang="en-US" sz="4400" b="0" i="0" u="none" strike="noStrike">
                        <a:effectLst/>
                        <a:latin typeface="Arial" panose="020B0604020202020204" pitchFamily="34" charset="0"/>
                      </a:endParaRPr>
                    </a:p>
                  </a:txBody>
                  <a:tcPr marL="197924" marR="183559" marT="11492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indent="0" algn="l" fontAlgn="t">
                        <a:lnSpc>
                          <a:spcPct val="107000"/>
                        </a:lnSpc>
                        <a:spcBef>
                          <a:spcPts val="0"/>
                        </a:spcBef>
                        <a:spcAft>
                          <a:spcPts val="800"/>
                        </a:spcAft>
                      </a:pPr>
                      <a:r>
                        <a:rPr lang="en-US" sz="2800" b="0" i="0" u="none" strike="noStrike" kern="100">
                          <a:solidFill>
                            <a:srgbClr val="000000"/>
                          </a:solidFill>
                          <a:effectLst/>
                          <a:latin typeface="Cambria" panose="02040503050406030204" pitchFamily="18" charset="0"/>
                          <a:ea typeface="Cambria" panose="02040503050406030204" pitchFamily="18" charset="0"/>
                          <a:cs typeface="Cambria" panose="02040503050406030204" pitchFamily="18" charset="0"/>
                        </a:rPr>
                        <a:t>Premasekara J. J</a:t>
                      </a:r>
                      <a:endParaRPr lang="en-US" sz="4400" b="0" i="0" u="none" strike="noStrike" dirty="0">
                        <a:effectLst/>
                        <a:latin typeface="Arial" panose="020B0604020202020204" pitchFamily="34" charset="0"/>
                      </a:endParaRPr>
                    </a:p>
                  </a:txBody>
                  <a:tcPr marL="197924" marR="183559" marT="11492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75920527"/>
                  </a:ext>
                </a:extLst>
              </a:tr>
              <a:tr h="540217">
                <a:tc>
                  <a:txBody>
                    <a:bodyPr/>
                    <a:lstStyle/>
                    <a:p>
                      <a:pPr marL="0" marR="0" indent="0" algn="l" fontAlgn="t">
                        <a:lnSpc>
                          <a:spcPct val="107000"/>
                        </a:lnSpc>
                        <a:spcBef>
                          <a:spcPts val="0"/>
                        </a:spcBef>
                        <a:spcAft>
                          <a:spcPts val="800"/>
                        </a:spcAft>
                      </a:pPr>
                      <a:r>
                        <a:rPr lang="en-US" sz="2800" b="0" i="0" u="none" strike="noStrike" kern="100">
                          <a:solidFill>
                            <a:srgbClr val="000000"/>
                          </a:solidFill>
                          <a:effectLst/>
                          <a:latin typeface="Cambria" panose="02040503050406030204" pitchFamily="18" charset="0"/>
                          <a:ea typeface="Cambria" panose="02040503050406030204" pitchFamily="18" charset="0"/>
                          <a:cs typeface="Cambria" panose="02040503050406030204" pitchFamily="18" charset="0"/>
                        </a:rPr>
                        <a:t>IT24100267</a:t>
                      </a:r>
                      <a:endParaRPr lang="en-US" sz="4400" b="0" i="0" u="none" strike="noStrike">
                        <a:effectLst/>
                        <a:latin typeface="Arial" panose="020B0604020202020204" pitchFamily="34" charset="0"/>
                      </a:endParaRPr>
                    </a:p>
                  </a:txBody>
                  <a:tcPr marL="197924" marR="183559" marT="11492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indent="0" algn="l" fontAlgn="t">
                        <a:lnSpc>
                          <a:spcPct val="107000"/>
                        </a:lnSpc>
                        <a:spcBef>
                          <a:spcPts val="0"/>
                        </a:spcBef>
                        <a:spcAft>
                          <a:spcPts val="800"/>
                        </a:spcAft>
                      </a:pPr>
                      <a:r>
                        <a:rPr lang="en-US" sz="2800" b="0" i="0" u="none" strike="noStrike"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De Silva N.R. P</a:t>
                      </a:r>
                      <a:endParaRPr lang="en-US" sz="4400" b="0" i="0" u="none" strike="noStrike" dirty="0">
                        <a:effectLst/>
                        <a:latin typeface="Arial" panose="020B0604020202020204" pitchFamily="34" charset="0"/>
                      </a:endParaRPr>
                    </a:p>
                  </a:txBody>
                  <a:tcPr marL="197924" marR="183559" marT="11492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5924221"/>
                  </a:ext>
                </a:extLst>
              </a:tr>
            </a:tbl>
          </a:graphicData>
        </a:graphic>
      </p:graphicFrame>
    </p:spTree>
    <p:extLst>
      <p:ext uri="{BB962C8B-B14F-4D97-AF65-F5344CB8AC3E}">
        <p14:creationId xmlns:p14="http://schemas.microsoft.com/office/powerpoint/2010/main" val="961963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rson watching empty phone">
            <a:extLst>
              <a:ext uri="{FF2B5EF4-FFF2-40B4-BE49-F238E27FC236}">
                <a16:creationId xmlns:a16="http://schemas.microsoft.com/office/drawing/2014/main" id="{70949C90-A430-0B39-69CA-16A8A53825CC}"/>
              </a:ext>
            </a:extLst>
          </p:cNvPr>
          <p:cNvPicPr>
            <a:picLocks noChangeAspect="1"/>
          </p:cNvPicPr>
          <p:nvPr/>
        </p:nvPicPr>
        <p:blipFill>
          <a:blip r:embed="rId2"/>
          <a:srcRect l="5884" r="-1" b="-1"/>
          <a:stretch/>
        </p:blipFill>
        <p:spPr>
          <a:xfrm>
            <a:off x="2522356" y="10"/>
            <a:ext cx="9669642" cy="6857990"/>
          </a:xfrm>
          <a:prstGeom prst="rect">
            <a:avLst/>
          </a:prstGeom>
        </p:spPr>
      </p:pic>
      <p:sp>
        <p:nvSpPr>
          <p:cNvPr id="29" name="Rectangle 2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443B945-C28E-7DBA-1F50-2DD6B6D4177D}"/>
              </a:ext>
            </a:extLst>
          </p:cNvPr>
          <p:cNvSpPr>
            <a:spLocks noGrp="1"/>
          </p:cNvSpPr>
          <p:nvPr>
            <p:ph type="title"/>
          </p:nvPr>
        </p:nvSpPr>
        <p:spPr>
          <a:xfrm>
            <a:off x="965200" y="161925"/>
            <a:ext cx="8623300" cy="1899912"/>
          </a:xfrm>
        </p:spPr>
        <p:txBody>
          <a:bodyPr vert="horz" lIns="91440" tIns="45720" rIns="91440" bIns="45720" rtlCol="0" anchor="ctr">
            <a:noAutofit/>
          </a:bodyPr>
          <a:lstStyle/>
          <a:p>
            <a:r>
              <a:rPr lang="en-US" sz="4800" dirty="0"/>
              <a:t>05. Implementation Methodology</a:t>
            </a:r>
          </a:p>
        </p:txBody>
      </p:sp>
      <p:sp>
        <p:nvSpPr>
          <p:cNvPr id="3" name="Text Placeholder 2">
            <a:extLst>
              <a:ext uri="{FF2B5EF4-FFF2-40B4-BE49-F238E27FC236}">
                <a16:creationId xmlns:a16="http://schemas.microsoft.com/office/drawing/2014/main" id="{6FD83411-98E4-CDDB-534D-A42D77978A5A}"/>
              </a:ext>
            </a:extLst>
          </p:cNvPr>
          <p:cNvSpPr>
            <a:spLocks noGrp="1"/>
          </p:cNvSpPr>
          <p:nvPr>
            <p:ph type="body" idx="1"/>
          </p:nvPr>
        </p:nvSpPr>
        <p:spPr>
          <a:xfrm>
            <a:off x="838200" y="2434201"/>
            <a:ext cx="3822189" cy="3742762"/>
          </a:xfrm>
        </p:spPr>
        <p:txBody>
          <a:bodyPr vert="horz" lIns="91440" tIns="45720" rIns="91440" bIns="45720" rtlCol="0">
            <a:normAutofit/>
          </a:bodyPr>
          <a:lstStyle/>
          <a:p>
            <a:r>
              <a:rPr lang="en-US" sz="2000" dirty="0"/>
              <a:t>The system was developed with careful hardware and software integration, including Blynk app features. Rigorous testing ensured reliable performance.</a:t>
            </a:r>
          </a:p>
        </p:txBody>
      </p:sp>
    </p:spTree>
    <p:extLst>
      <p:ext uri="{BB962C8B-B14F-4D97-AF65-F5344CB8AC3E}">
        <p14:creationId xmlns:p14="http://schemas.microsoft.com/office/powerpoint/2010/main" val="1383812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56827C3C-D52F-46CE-A441-3CD6A1A6A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52A8B51-0A89-497B-B882-6658E029A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up of a microchip&#10;&#10;Description automatically generated">
            <a:extLst>
              <a:ext uri="{FF2B5EF4-FFF2-40B4-BE49-F238E27FC236}">
                <a16:creationId xmlns:a16="http://schemas.microsoft.com/office/drawing/2014/main" id="{E3F9C6C1-0F4F-2778-226B-3857F5616E10}"/>
              </a:ext>
            </a:extLst>
          </p:cNvPr>
          <p:cNvPicPr>
            <a:picLocks noChangeAspect="1"/>
          </p:cNvPicPr>
          <p:nvPr/>
        </p:nvPicPr>
        <p:blipFill>
          <a:blip r:embed="rId2">
            <a:extLst>
              <a:ext uri="{28A0092B-C50C-407E-A947-70E740481C1C}">
                <a14:useLocalDpi xmlns:a14="http://schemas.microsoft.com/office/drawing/2010/main" val="0"/>
              </a:ext>
            </a:extLst>
          </a:blip>
          <a:srcRect r="-2" b="2388"/>
          <a:stretch/>
        </p:blipFill>
        <p:spPr>
          <a:xfrm>
            <a:off x="965200" y="2023862"/>
            <a:ext cx="2879083" cy="2810274"/>
          </a:xfrm>
          <a:prstGeom prst="rect">
            <a:avLst/>
          </a:prstGeom>
        </p:spPr>
      </p:pic>
      <p:sp>
        <p:nvSpPr>
          <p:cNvPr id="34" name="Rectangle 33">
            <a:extLst>
              <a:ext uri="{FF2B5EF4-FFF2-40B4-BE49-F238E27FC236}">
                <a16:creationId xmlns:a16="http://schemas.microsoft.com/office/drawing/2014/main" id="{EB1CEFBF-6F09-4052-862B-E219DA157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6882"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hexagon with white letter c and plus symbol&#10;&#10;Description automatically generated">
            <a:extLst>
              <a:ext uri="{FF2B5EF4-FFF2-40B4-BE49-F238E27FC236}">
                <a16:creationId xmlns:a16="http://schemas.microsoft.com/office/drawing/2014/main" id="{6480B061-B179-A4D7-7ABE-703962382F4D}"/>
              </a:ext>
            </a:extLst>
          </p:cNvPr>
          <p:cNvPicPr>
            <a:picLocks noChangeAspect="1"/>
          </p:cNvPicPr>
          <p:nvPr/>
        </p:nvPicPr>
        <p:blipFill>
          <a:blip r:embed="rId3">
            <a:extLst>
              <a:ext uri="{28A0092B-C50C-407E-A947-70E740481C1C}">
                <a14:useLocalDpi xmlns:a14="http://schemas.microsoft.com/office/drawing/2010/main" val="0"/>
              </a:ext>
            </a:extLst>
          </a:blip>
          <a:srcRect r="198" b="1"/>
          <a:stretch/>
        </p:blipFill>
        <p:spPr>
          <a:xfrm>
            <a:off x="4647976" y="1986484"/>
            <a:ext cx="2880360" cy="2886045"/>
          </a:xfrm>
          <a:prstGeom prst="rect">
            <a:avLst/>
          </a:prstGeom>
        </p:spPr>
      </p:pic>
      <p:sp>
        <p:nvSpPr>
          <p:cNvPr id="36" name="Rectangle 35">
            <a:extLst>
              <a:ext uri="{FF2B5EF4-FFF2-40B4-BE49-F238E27FC236}">
                <a16:creationId xmlns:a16="http://schemas.microsoft.com/office/drawing/2014/main" id="{BCB5D417-2A71-445D-B4C7-9E814D633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284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logo with a green and white circle&#10;&#10;Description automatically generated">
            <a:extLst>
              <a:ext uri="{FF2B5EF4-FFF2-40B4-BE49-F238E27FC236}">
                <a16:creationId xmlns:a16="http://schemas.microsoft.com/office/drawing/2014/main" id="{21839B1D-3D5C-E9F4-585E-3248B8200736}"/>
              </a:ext>
            </a:extLst>
          </p:cNvPr>
          <p:cNvPicPr>
            <a:picLocks noChangeAspect="1"/>
          </p:cNvPicPr>
          <p:nvPr/>
        </p:nvPicPr>
        <p:blipFill>
          <a:blip r:embed="rId4">
            <a:extLst>
              <a:ext uri="{28A0092B-C50C-407E-A947-70E740481C1C}">
                <a14:useLocalDpi xmlns:a14="http://schemas.microsoft.com/office/drawing/2010/main" val="0"/>
              </a:ext>
            </a:extLst>
          </a:blip>
          <a:srcRect l="26615" r="18497" b="-8"/>
          <a:stretch/>
        </p:blipFill>
        <p:spPr>
          <a:xfrm>
            <a:off x="8343941" y="1952965"/>
            <a:ext cx="2880360" cy="2952069"/>
          </a:xfrm>
          <a:prstGeom prst="rect">
            <a:avLst/>
          </a:prstGeom>
        </p:spPr>
      </p:pic>
      <p:sp>
        <p:nvSpPr>
          <p:cNvPr id="3" name="TextBox 2">
            <a:extLst>
              <a:ext uri="{FF2B5EF4-FFF2-40B4-BE49-F238E27FC236}">
                <a16:creationId xmlns:a16="http://schemas.microsoft.com/office/drawing/2014/main" id="{A58BCCDA-2E91-8D43-37B6-BF0C4CF014F8}"/>
              </a:ext>
            </a:extLst>
          </p:cNvPr>
          <p:cNvSpPr txBox="1"/>
          <p:nvPr/>
        </p:nvSpPr>
        <p:spPr>
          <a:xfrm>
            <a:off x="1562100" y="4905034"/>
            <a:ext cx="2115040" cy="646331"/>
          </a:xfrm>
          <a:prstGeom prst="rect">
            <a:avLst/>
          </a:prstGeom>
          <a:noFill/>
        </p:spPr>
        <p:txBody>
          <a:bodyPr wrap="square" rtlCol="0">
            <a:spAutoFit/>
          </a:bodyPr>
          <a:lstStyle/>
          <a:p>
            <a:r>
              <a:rPr lang="en-US" b="1" dirty="0"/>
              <a:t>Node </a:t>
            </a:r>
            <a:r>
              <a:rPr lang="en-US" b="1" dirty="0" err="1"/>
              <a:t>mcu</a:t>
            </a:r>
            <a:r>
              <a:rPr lang="en-US" b="1" dirty="0"/>
              <a:t> esp32</a:t>
            </a:r>
          </a:p>
          <a:p>
            <a:endParaRPr lang="en-US" dirty="0"/>
          </a:p>
        </p:txBody>
      </p:sp>
    </p:spTree>
    <p:extLst>
      <p:ext uri="{BB962C8B-B14F-4D97-AF65-F5344CB8AC3E}">
        <p14:creationId xmlns:p14="http://schemas.microsoft.com/office/powerpoint/2010/main" val="250302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fade">
                                      <p:cBhvr>
                                        <p:cTn id="24" dur="1000"/>
                                        <p:tgtEl>
                                          <p:spTgt spid="3">
                                            <p:txEl>
                                              <p:pRg st="0" end="0"/>
                                            </p:txEl>
                                          </p:spTgt>
                                        </p:tgtEl>
                                      </p:cBhvr>
                                    </p:animEffect>
                                    <p:anim calcmode="lin" valueType="num">
                                      <p:cBhvr>
                                        <p:cTn id="2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E8D41CF8-5232-42BC-8D05-AFEDE21539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56"/>
            <a:ext cx="12192000" cy="6869256"/>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1EDB60-4ABA-1295-F3D5-A0E5AD387082}"/>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kern="1200">
                <a:solidFill>
                  <a:schemeClr val="tx1"/>
                </a:solidFill>
                <a:effectLst/>
                <a:latin typeface="+mj-lt"/>
                <a:ea typeface="+mj-ea"/>
                <a:cs typeface="+mj-cs"/>
              </a:rPr>
              <a:t>Gantt</a:t>
            </a:r>
            <a:r>
              <a:rPr lang="en-US" b="1" kern="1200" spc="-60">
                <a:solidFill>
                  <a:schemeClr val="tx1"/>
                </a:solidFill>
                <a:effectLst/>
                <a:latin typeface="+mj-lt"/>
                <a:ea typeface="+mj-ea"/>
                <a:cs typeface="+mj-cs"/>
              </a:rPr>
              <a:t> </a:t>
            </a:r>
            <a:r>
              <a:rPr lang="en-US" b="1" kern="1200" spc="-10">
                <a:solidFill>
                  <a:schemeClr val="tx1"/>
                </a:solidFill>
                <a:effectLst/>
                <a:latin typeface="+mj-lt"/>
                <a:ea typeface="+mj-ea"/>
                <a:cs typeface="+mj-cs"/>
              </a:rPr>
              <a:t>Chart</a:t>
            </a:r>
            <a:br>
              <a:rPr lang="en-US" kern="1200">
                <a:solidFill>
                  <a:schemeClr val="tx1"/>
                </a:solidFill>
                <a:effectLst/>
                <a:latin typeface="+mj-lt"/>
                <a:ea typeface="+mj-ea"/>
                <a:cs typeface="+mj-cs"/>
              </a:rPr>
            </a:br>
            <a:endParaRPr lang="en-US" kern="1200">
              <a:solidFill>
                <a:schemeClr val="tx1"/>
              </a:solidFill>
              <a:latin typeface="+mj-lt"/>
              <a:ea typeface="+mj-ea"/>
              <a:cs typeface="+mj-cs"/>
            </a:endParaRPr>
          </a:p>
        </p:txBody>
      </p:sp>
      <p:sp>
        <p:nvSpPr>
          <p:cNvPr id="46" name="Rounded Rectangle 5">
            <a:extLst>
              <a:ext uri="{FF2B5EF4-FFF2-40B4-BE49-F238E27FC236}">
                <a16:creationId xmlns:a16="http://schemas.microsoft.com/office/drawing/2014/main" id="{49237091-E62C-4878-AA4C-0B9995ADB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28801"/>
            <a:ext cx="10515600" cy="436245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alendar&#10;&#10;Description automatically generated">
            <a:extLst>
              <a:ext uri="{FF2B5EF4-FFF2-40B4-BE49-F238E27FC236}">
                <a16:creationId xmlns:a16="http://schemas.microsoft.com/office/drawing/2014/main" id="{D149EC63-6478-EF98-19DD-CE8BE7C1A5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8240" y="2664486"/>
            <a:ext cx="9875520" cy="2691080"/>
          </a:xfrm>
          <a:prstGeom prst="rect">
            <a:avLst/>
          </a:prstGeom>
          <a:effectLst/>
        </p:spPr>
      </p:pic>
    </p:spTree>
    <p:extLst>
      <p:ext uri="{BB962C8B-B14F-4D97-AF65-F5344CB8AC3E}">
        <p14:creationId xmlns:p14="http://schemas.microsoft.com/office/powerpoint/2010/main" val="39473797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45C6ECF-DE4A-E9F7-8654-205159AAB3AC}"/>
              </a:ext>
            </a:extLst>
          </p:cNvPr>
          <p:cNvSpPr txBox="1"/>
          <p:nvPr/>
        </p:nvSpPr>
        <p:spPr>
          <a:xfrm>
            <a:off x="391886" y="1423844"/>
            <a:ext cx="4822371" cy="1200329"/>
          </a:xfrm>
          <a:prstGeom prst="rect">
            <a:avLst/>
          </a:prstGeom>
          <a:solidFill>
            <a:schemeClr val="bg1"/>
          </a:solidFill>
        </p:spPr>
        <p:txBody>
          <a:bodyPr wrap="square" rtlCol="0">
            <a:spAutoFit/>
          </a:bodyPr>
          <a:lstStyle/>
          <a:p>
            <a:r>
              <a:rPr lang="en-US" sz="3600" b="1" dirty="0">
                <a:solidFill>
                  <a:schemeClr val="accent2"/>
                </a:solidFill>
              </a:rPr>
              <a:t>1.Rain drop sensor </a:t>
            </a:r>
            <a:r>
              <a:rPr lang="en-US" sz="3600" dirty="0">
                <a:solidFill>
                  <a:schemeClr val="tx2">
                    <a:lumMod val="90000"/>
                    <a:lumOff val="10000"/>
                  </a:schemeClr>
                </a:solidFill>
              </a:rPr>
              <a:t>		</a:t>
            </a:r>
            <a:r>
              <a:rPr lang="en-US" sz="3600" dirty="0"/>
              <a:t>	</a:t>
            </a:r>
          </a:p>
        </p:txBody>
      </p:sp>
      <p:sp>
        <p:nvSpPr>
          <p:cNvPr id="2" name="Title 1">
            <a:extLst>
              <a:ext uri="{FF2B5EF4-FFF2-40B4-BE49-F238E27FC236}">
                <a16:creationId xmlns:a16="http://schemas.microsoft.com/office/drawing/2014/main" id="{7B92953F-709E-6D77-DF6A-66A935E98C1F}"/>
              </a:ext>
            </a:extLst>
          </p:cNvPr>
          <p:cNvSpPr>
            <a:spLocks noGrp="1"/>
          </p:cNvSpPr>
          <p:nvPr>
            <p:ph type="title"/>
          </p:nvPr>
        </p:nvSpPr>
        <p:spPr>
          <a:xfrm>
            <a:off x="838200" y="365125"/>
            <a:ext cx="10515600" cy="1498032"/>
          </a:xfrm>
        </p:spPr>
        <p:txBody>
          <a:bodyPr>
            <a:normAutofit/>
          </a:bodyPr>
          <a:lstStyle/>
          <a:p>
            <a:r>
              <a:rPr lang="en-US" sz="5300" dirty="0"/>
              <a:t>06. </a:t>
            </a:r>
            <a:r>
              <a:rPr lang="en-US" sz="5300" dirty="0" err="1"/>
              <a:t>Evalution</a:t>
            </a:r>
            <a:r>
              <a:rPr lang="en-US" sz="5300" dirty="0"/>
              <a:t> Method</a:t>
            </a:r>
            <a:br>
              <a:rPr lang="en-US" dirty="0"/>
            </a:br>
            <a:endParaRPr lang="en-US" dirty="0"/>
          </a:p>
        </p:txBody>
      </p:sp>
      <p:pic>
        <p:nvPicPr>
          <p:cNvPr id="5" name="Picture 4" descr="A diagram of a rain system&#10;&#10;Description automatically generated">
            <a:extLst>
              <a:ext uri="{FF2B5EF4-FFF2-40B4-BE49-F238E27FC236}">
                <a16:creationId xmlns:a16="http://schemas.microsoft.com/office/drawing/2014/main" id="{6ED6CAFA-9FCD-B6DE-89A3-22D989654F3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391886" y="1957029"/>
            <a:ext cx="3849636" cy="4341576"/>
          </a:xfrm>
          <a:prstGeom prst="rect">
            <a:avLst/>
          </a:prstGeom>
        </p:spPr>
      </p:pic>
      <p:pic>
        <p:nvPicPr>
          <p:cNvPr id="7" name="Picture 6" descr="A diagram of a soil moisture&#10;&#10;Description automatically generated">
            <a:extLst>
              <a:ext uri="{FF2B5EF4-FFF2-40B4-BE49-F238E27FC236}">
                <a16:creationId xmlns:a16="http://schemas.microsoft.com/office/drawing/2014/main" id="{CAA212FA-74F0-0824-384B-D056390D1DE5}"/>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7043511" y="3178628"/>
            <a:ext cx="1972513" cy="2296359"/>
          </a:xfrm>
          <a:prstGeom prst="rect">
            <a:avLst/>
          </a:prstGeom>
        </p:spPr>
      </p:pic>
      <p:pic>
        <p:nvPicPr>
          <p:cNvPr id="9" name="Picture 8" descr="A diagram of a flowchart&#10;&#10;Description automatically generated">
            <a:extLst>
              <a:ext uri="{FF2B5EF4-FFF2-40B4-BE49-F238E27FC236}">
                <a16:creationId xmlns:a16="http://schemas.microsoft.com/office/drawing/2014/main" id="{F1230047-0CD0-D2C2-36D4-1BBEB911E755}"/>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tretch>
            <a:fillRect/>
          </a:stretch>
        </p:blipFill>
        <p:spPr>
          <a:xfrm>
            <a:off x="4397502" y="2685728"/>
            <a:ext cx="2127360" cy="3354685"/>
          </a:xfrm>
          <a:prstGeom prst="rect">
            <a:avLst/>
          </a:prstGeom>
        </p:spPr>
      </p:pic>
      <p:pic>
        <p:nvPicPr>
          <p:cNvPr id="11" name="Picture 10" descr="A diagram of a flowchart&#10;&#10;Description automatically generated">
            <a:extLst>
              <a:ext uri="{FF2B5EF4-FFF2-40B4-BE49-F238E27FC236}">
                <a16:creationId xmlns:a16="http://schemas.microsoft.com/office/drawing/2014/main" id="{8CE5F4C7-55D4-BEAC-A6CB-C24783991B50}"/>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val="0"/>
              </a:ext>
            </a:extLst>
          </a:blip>
          <a:stretch>
            <a:fillRect/>
          </a:stretch>
        </p:blipFill>
        <p:spPr>
          <a:xfrm>
            <a:off x="9382746" y="2685728"/>
            <a:ext cx="1971054" cy="3119355"/>
          </a:xfrm>
          <a:prstGeom prst="rect">
            <a:avLst/>
          </a:prstGeom>
        </p:spPr>
      </p:pic>
      <p:sp>
        <p:nvSpPr>
          <p:cNvPr id="14" name="TextBox 13">
            <a:extLst>
              <a:ext uri="{FF2B5EF4-FFF2-40B4-BE49-F238E27FC236}">
                <a16:creationId xmlns:a16="http://schemas.microsoft.com/office/drawing/2014/main" id="{C89E3AC2-15FA-9D2D-28CE-28B59BF1C41F}"/>
              </a:ext>
            </a:extLst>
          </p:cNvPr>
          <p:cNvSpPr txBox="1"/>
          <p:nvPr/>
        </p:nvSpPr>
        <p:spPr>
          <a:xfrm>
            <a:off x="4027714" y="1997886"/>
            <a:ext cx="4822371" cy="646331"/>
          </a:xfrm>
          <a:prstGeom prst="rect">
            <a:avLst/>
          </a:prstGeom>
          <a:noFill/>
        </p:spPr>
        <p:txBody>
          <a:bodyPr wrap="square" rtlCol="0">
            <a:spAutoFit/>
          </a:bodyPr>
          <a:lstStyle/>
          <a:p>
            <a:r>
              <a:rPr lang="en-US" sz="2000" b="1" dirty="0"/>
              <a:t>2.Ultra sonic sensor</a:t>
            </a:r>
            <a:r>
              <a:rPr lang="en-US" sz="3600" dirty="0">
                <a:solidFill>
                  <a:schemeClr val="tx2">
                    <a:lumMod val="90000"/>
                    <a:lumOff val="10000"/>
                  </a:schemeClr>
                </a:solidFill>
              </a:rPr>
              <a:t>		</a:t>
            </a:r>
            <a:r>
              <a:rPr lang="en-US" sz="3600" dirty="0"/>
              <a:t>	</a:t>
            </a:r>
          </a:p>
        </p:txBody>
      </p:sp>
      <p:sp>
        <p:nvSpPr>
          <p:cNvPr id="15" name="TextBox 14">
            <a:extLst>
              <a:ext uri="{FF2B5EF4-FFF2-40B4-BE49-F238E27FC236}">
                <a16:creationId xmlns:a16="http://schemas.microsoft.com/office/drawing/2014/main" id="{468C7F50-2B63-81C9-7356-99D2EBFF8458}"/>
              </a:ext>
            </a:extLst>
          </p:cNvPr>
          <p:cNvSpPr txBox="1"/>
          <p:nvPr/>
        </p:nvSpPr>
        <p:spPr>
          <a:xfrm>
            <a:off x="6517750" y="2444177"/>
            <a:ext cx="4822371" cy="646331"/>
          </a:xfrm>
          <a:prstGeom prst="rect">
            <a:avLst/>
          </a:prstGeom>
          <a:noFill/>
        </p:spPr>
        <p:txBody>
          <a:bodyPr wrap="square" rtlCol="0">
            <a:spAutoFit/>
          </a:bodyPr>
          <a:lstStyle/>
          <a:p>
            <a:r>
              <a:rPr lang="en-US" sz="2000" b="1" dirty="0"/>
              <a:t>3. Soil moisture sensor</a:t>
            </a:r>
            <a:r>
              <a:rPr lang="en-US" sz="3600" dirty="0">
                <a:solidFill>
                  <a:schemeClr val="tx2">
                    <a:lumMod val="90000"/>
                    <a:lumOff val="10000"/>
                  </a:schemeClr>
                </a:solidFill>
              </a:rPr>
              <a:t>		</a:t>
            </a:r>
            <a:r>
              <a:rPr lang="en-US" sz="3600" dirty="0"/>
              <a:t>	</a:t>
            </a:r>
          </a:p>
        </p:txBody>
      </p:sp>
      <p:sp>
        <p:nvSpPr>
          <p:cNvPr id="16" name="TextBox 15">
            <a:extLst>
              <a:ext uri="{FF2B5EF4-FFF2-40B4-BE49-F238E27FC236}">
                <a16:creationId xmlns:a16="http://schemas.microsoft.com/office/drawing/2014/main" id="{B5E42036-FF78-BCFB-EBA8-028FC065F674}"/>
              </a:ext>
            </a:extLst>
          </p:cNvPr>
          <p:cNvSpPr txBox="1"/>
          <p:nvPr/>
        </p:nvSpPr>
        <p:spPr>
          <a:xfrm>
            <a:off x="8915256" y="2032891"/>
            <a:ext cx="4822371" cy="646331"/>
          </a:xfrm>
          <a:prstGeom prst="rect">
            <a:avLst/>
          </a:prstGeom>
          <a:noFill/>
        </p:spPr>
        <p:txBody>
          <a:bodyPr wrap="square" rtlCol="0">
            <a:spAutoFit/>
          </a:bodyPr>
          <a:lstStyle/>
          <a:p>
            <a:r>
              <a:rPr lang="en-US" sz="2000" b="1" dirty="0"/>
              <a:t>4.. Leak detect sensor</a:t>
            </a:r>
            <a:r>
              <a:rPr lang="en-US" sz="3600" dirty="0">
                <a:solidFill>
                  <a:schemeClr val="tx2">
                    <a:lumMod val="90000"/>
                    <a:lumOff val="10000"/>
                  </a:schemeClr>
                </a:solidFill>
              </a:rPr>
              <a:t>		</a:t>
            </a:r>
            <a:r>
              <a:rPr lang="en-US" sz="3600" dirty="0"/>
              <a:t>	</a:t>
            </a:r>
          </a:p>
        </p:txBody>
      </p:sp>
    </p:spTree>
    <p:extLst>
      <p:ext uri="{BB962C8B-B14F-4D97-AF65-F5344CB8AC3E}">
        <p14:creationId xmlns:p14="http://schemas.microsoft.com/office/powerpoint/2010/main" val="3250671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953F-709E-6D77-DF6A-66A935E98C1F}"/>
              </a:ext>
            </a:extLst>
          </p:cNvPr>
          <p:cNvSpPr>
            <a:spLocks noGrp="1"/>
          </p:cNvSpPr>
          <p:nvPr>
            <p:ph type="title"/>
          </p:nvPr>
        </p:nvSpPr>
        <p:spPr/>
        <p:txBody>
          <a:bodyPr>
            <a:normAutofit fontScale="90000"/>
          </a:bodyPr>
          <a:lstStyle/>
          <a:p>
            <a:r>
              <a:rPr lang="en-US" sz="5300" dirty="0"/>
              <a:t>06. </a:t>
            </a:r>
            <a:r>
              <a:rPr lang="en-US" sz="5300" dirty="0" err="1"/>
              <a:t>Evalution</a:t>
            </a:r>
            <a:r>
              <a:rPr lang="en-US" sz="5300" dirty="0"/>
              <a:t> Method</a:t>
            </a:r>
            <a:br>
              <a:rPr lang="en-US" dirty="0"/>
            </a:br>
            <a:endParaRPr lang="en-US" dirty="0"/>
          </a:p>
        </p:txBody>
      </p:sp>
      <p:pic>
        <p:nvPicPr>
          <p:cNvPr id="5" name="Picture 4" descr="A diagram of a rain system&#10;&#10;Description automatically generated">
            <a:extLst>
              <a:ext uri="{FF2B5EF4-FFF2-40B4-BE49-F238E27FC236}">
                <a16:creationId xmlns:a16="http://schemas.microsoft.com/office/drawing/2014/main" id="{6ED6CAFA-9FCD-B6DE-89A3-22D989654F3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789610" y="2977609"/>
            <a:ext cx="2436214" cy="2747535"/>
          </a:xfrm>
          <a:prstGeom prst="rect">
            <a:avLst/>
          </a:prstGeom>
        </p:spPr>
      </p:pic>
      <p:pic>
        <p:nvPicPr>
          <p:cNvPr id="7" name="Picture 6" descr="A diagram of a soil moisture&#10;&#10;Description automatically generated">
            <a:extLst>
              <a:ext uri="{FF2B5EF4-FFF2-40B4-BE49-F238E27FC236}">
                <a16:creationId xmlns:a16="http://schemas.microsoft.com/office/drawing/2014/main" id="{CAA212FA-74F0-0824-384B-D056390D1DE5}"/>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6785127" y="2821286"/>
            <a:ext cx="2127359" cy="2476627"/>
          </a:xfrm>
          <a:prstGeom prst="rect">
            <a:avLst/>
          </a:prstGeom>
        </p:spPr>
      </p:pic>
      <p:pic>
        <p:nvPicPr>
          <p:cNvPr id="9" name="Picture 8" descr="A diagram of a flowchart&#10;&#10;Description automatically generated">
            <a:extLst>
              <a:ext uri="{FF2B5EF4-FFF2-40B4-BE49-F238E27FC236}">
                <a16:creationId xmlns:a16="http://schemas.microsoft.com/office/drawing/2014/main" id="{F1230047-0CD0-D2C2-36D4-1BBEB911E755}"/>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tretch>
            <a:fillRect/>
          </a:stretch>
        </p:blipFill>
        <p:spPr>
          <a:xfrm>
            <a:off x="3367546" y="1262733"/>
            <a:ext cx="3275859" cy="5165779"/>
          </a:xfrm>
          <a:prstGeom prst="rect">
            <a:avLst/>
          </a:prstGeom>
        </p:spPr>
      </p:pic>
      <p:pic>
        <p:nvPicPr>
          <p:cNvPr id="11" name="Picture 10" descr="A diagram of a flowchart&#10;&#10;Description automatically generated">
            <a:extLst>
              <a:ext uri="{FF2B5EF4-FFF2-40B4-BE49-F238E27FC236}">
                <a16:creationId xmlns:a16="http://schemas.microsoft.com/office/drawing/2014/main" id="{8CE5F4C7-55D4-BEAC-A6CB-C24783991B50}"/>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val="0"/>
              </a:ext>
            </a:extLst>
          </a:blip>
          <a:stretch>
            <a:fillRect/>
          </a:stretch>
        </p:blipFill>
        <p:spPr>
          <a:xfrm>
            <a:off x="9172751" y="2536653"/>
            <a:ext cx="2127360" cy="3366722"/>
          </a:xfrm>
          <a:prstGeom prst="rect">
            <a:avLst/>
          </a:prstGeom>
        </p:spPr>
      </p:pic>
      <p:sp>
        <p:nvSpPr>
          <p:cNvPr id="3" name="TextBox 2">
            <a:extLst>
              <a:ext uri="{FF2B5EF4-FFF2-40B4-BE49-F238E27FC236}">
                <a16:creationId xmlns:a16="http://schemas.microsoft.com/office/drawing/2014/main" id="{07C058EA-EF9B-4A53-660A-C8B36FC92D38}"/>
              </a:ext>
            </a:extLst>
          </p:cNvPr>
          <p:cNvSpPr txBox="1"/>
          <p:nvPr/>
        </p:nvSpPr>
        <p:spPr>
          <a:xfrm>
            <a:off x="2492827" y="822229"/>
            <a:ext cx="4822371" cy="1200329"/>
          </a:xfrm>
          <a:prstGeom prst="rect">
            <a:avLst/>
          </a:prstGeom>
          <a:noFill/>
        </p:spPr>
        <p:txBody>
          <a:bodyPr wrap="square" rtlCol="0">
            <a:spAutoFit/>
          </a:bodyPr>
          <a:lstStyle/>
          <a:p>
            <a:r>
              <a:rPr lang="en-US" sz="3600" b="1" dirty="0">
                <a:solidFill>
                  <a:schemeClr val="accent2"/>
                </a:solidFill>
              </a:rPr>
              <a:t>2. Ultra sonic sensor</a:t>
            </a:r>
            <a:r>
              <a:rPr lang="en-US" sz="3600" dirty="0">
                <a:solidFill>
                  <a:schemeClr val="tx2">
                    <a:lumMod val="90000"/>
                    <a:lumOff val="10000"/>
                  </a:schemeClr>
                </a:solidFill>
              </a:rPr>
              <a:t>		</a:t>
            </a:r>
            <a:r>
              <a:rPr lang="en-US" sz="3600" dirty="0"/>
              <a:t>	</a:t>
            </a:r>
          </a:p>
        </p:txBody>
      </p:sp>
      <p:sp>
        <p:nvSpPr>
          <p:cNvPr id="6" name="TextBox 5">
            <a:extLst>
              <a:ext uri="{FF2B5EF4-FFF2-40B4-BE49-F238E27FC236}">
                <a16:creationId xmlns:a16="http://schemas.microsoft.com/office/drawing/2014/main" id="{026C4B4F-E6EB-53CA-9208-68675B85B85D}"/>
              </a:ext>
            </a:extLst>
          </p:cNvPr>
          <p:cNvSpPr txBox="1"/>
          <p:nvPr/>
        </p:nvSpPr>
        <p:spPr>
          <a:xfrm>
            <a:off x="689127" y="2636620"/>
            <a:ext cx="6096000" cy="369332"/>
          </a:xfrm>
          <a:prstGeom prst="rect">
            <a:avLst/>
          </a:prstGeom>
          <a:noFill/>
        </p:spPr>
        <p:txBody>
          <a:bodyPr wrap="square">
            <a:spAutoFit/>
          </a:bodyPr>
          <a:lstStyle/>
          <a:p>
            <a:r>
              <a:rPr lang="en-US" b="1" dirty="0"/>
              <a:t>1.Rain drop senso</a:t>
            </a:r>
            <a:r>
              <a:rPr lang="en-US" sz="1800" b="1" dirty="0"/>
              <a:t>r</a:t>
            </a:r>
            <a:endParaRPr lang="en-US" dirty="0"/>
          </a:p>
        </p:txBody>
      </p:sp>
      <p:sp>
        <p:nvSpPr>
          <p:cNvPr id="8" name="TextBox 7">
            <a:extLst>
              <a:ext uri="{FF2B5EF4-FFF2-40B4-BE49-F238E27FC236}">
                <a16:creationId xmlns:a16="http://schemas.microsoft.com/office/drawing/2014/main" id="{061E208A-58C1-8359-548A-F6B927D393B6}"/>
              </a:ext>
            </a:extLst>
          </p:cNvPr>
          <p:cNvSpPr txBox="1"/>
          <p:nvPr/>
        </p:nvSpPr>
        <p:spPr>
          <a:xfrm>
            <a:off x="6495978" y="2106719"/>
            <a:ext cx="4822371" cy="646331"/>
          </a:xfrm>
          <a:prstGeom prst="rect">
            <a:avLst/>
          </a:prstGeom>
          <a:noFill/>
        </p:spPr>
        <p:txBody>
          <a:bodyPr wrap="square" rtlCol="0">
            <a:spAutoFit/>
          </a:bodyPr>
          <a:lstStyle/>
          <a:p>
            <a:r>
              <a:rPr lang="en-US" sz="2000" b="1" dirty="0"/>
              <a:t>3. Soil moisture sensor</a:t>
            </a:r>
            <a:r>
              <a:rPr lang="en-US" sz="3600" dirty="0">
                <a:solidFill>
                  <a:schemeClr val="tx2">
                    <a:lumMod val="90000"/>
                    <a:lumOff val="10000"/>
                  </a:schemeClr>
                </a:solidFill>
              </a:rPr>
              <a:t>		</a:t>
            </a:r>
            <a:r>
              <a:rPr lang="en-US" sz="3600" dirty="0"/>
              <a:t>	</a:t>
            </a:r>
          </a:p>
        </p:txBody>
      </p:sp>
      <p:sp>
        <p:nvSpPr>
          <p:cNvPr id="10" name="TextBox 9">
            <a:extLst>
              <a:ext uri="{FF2B5EF4-FFF2-40B4-BE49-F238E27FC236}">
                <a16:creationId xmlns:a16="http://schemas.microsoft.com/office/drawing/2014/main" id="{6CE01FC2-FD09-2926-687A-6F91C7DFEAFF}"/>
              </a:ext>
            </a:extLst>
          </p:cNvPr>
          <p:cNvSpPr txBox="1"/>
          <p:nvPr/>
        </p:nvSpPr>
        <p:spPr>
          <a:xfrm>
            <a:off x="8926142" y="1695433"/>
            <a:ext cx="4822371" cy="646331"/>
          </a:xfrm>
          <a:prstGeom prst="rect">
            <a:avLst/>
          </a:prstGeom>
          <a:noFill/>
        </p:spPr>
        <p:txBody>
          <a:bodyPr wrap="square" rtlCol="0">
            <a:spAutoFit/>
          </a:bodyPr>
          <a:lstStyle/>
          <a:p>
            <a:r>
              <a:rPr lang="en-US" sz="2000" b="1" dirty="0"/>
              <a:t>4.. Leak detect sensor</a:t>
            </a:r>
            <a:r>
              <a:rPr lang="en-US" sz="3600" dirty="0">
                <a:solidFill>
                  <a:schemeClr val="tx2">
                    <a:lumMod val="90000"/>
                    <a:lumOff val="10000"/>
                  </a:schemeClr>
                </a:solidFill>
              </a:rPr>
              <a:t>		</a:t>
            </a:r>
            <a:r>
              <a:rPr lang="en-US" sz="3600" dirty="0"/>
              <a:t>	</a:t>
            </a:r>
          </a:p>
        </p:txBody>
      </p:sp>
    </p:spTree>
    <p:extLst>
      <p:ext uri="{BB962C8B-B14F-4D97-AF65-F5344CB8AC3E}">
        <p14:creationId xmlns:p14="http://schemas.microsoft.com/office/powerpoint/2010/main" val="34842229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953F-709E-6D77-DF6A-66A935E98C1F}"/>
              </a:ext>
            </a:extLst>
          </p:cNvPr>
          <p:cNvSpPr>
            <a:spLocks noGrp="1"/>
          </p:cNvSpPr>
          <p:nvPr>
            <p:ph type="title"/>
          </p:nvPr>
        </p:nvSpPr>
        <p:spPr/>
        <p:txBody>
          <a:bodyPr>
            <a:normAutofit fontScale="90000"/>
          </a:bodyPr>
          <a:lstStyle/>
          <a:p>
            <a:r>
              <a:rPr lang="en-US" sz="5300" dirty="0"/>
              <a:t>06. </a:t>
            </a:r>
            <a:r>
              <a:rPr lang="en-US" sz="5300" dirty="0" err="1"/>
              <a:t>Evalution</a:t>
            </a:r>
            <a:r>
              <a:rPr lang="en-US" sz="5300" dirty="0"/>
              <a:t> Method</a:t>
            </a:r>
            <a:br>
              <a:rPr lang="en-US" dirty="0"/>
            </a:br>
            <a:endParaRPr lang="en-US" dirty="0"/>
          </a:p>
        </p:txBody>
      </p:sp>
      <p:pic>
        <p:nvPicPr>
          <p:cNvPr id="5" name="Picture 4" descr="A diagram of a rain system&#10;&#10;Description automatically generated">
            <a:extLst>
              <a:ext uri="{FF2B5EF4-FFF2-40B4-BE49-F238E27FC236}">
                <a16:creationId xmlns:a16="http://schemas.microsoft.com/office/drawing/2014/main" id="{6ED6CAFA-9FCD-B6DE-89A3-22D989654F3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528533" y="2944952"/>
            <a:ext cx="2436214" cy="2747535"/>
          </a:xfrm>
          <a:prstGeom prst="rect">
            <a:avLst/>
          </a:prstGeom>
        </p:spPr>
      </p:pic>
      <p:pic>
        <p:nvPicPr>
          <p:cNvPr id="7" name="Picture 6" descr="A diagram of a soil moisture&#10;&#10;Description automatically generated">
            <a:extLst>
              <a:ext uri="{FF2B5EF4-FFF2-40B4-BE49-F238E27FC236}">
                <a16:creationId xmlns:a16="http://schemas.microsoft.com/office/drawing/2014/main" id="{CAA212FA-74F0-0824-384B-D056390D1DE5}"/>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5519057" y="1823588"/>
            <a:ext cx="3657596" cy="4258097"/>
          </a:xfrm>
          <a:prstGeom prst="rect">
            <a:avLst/>
          </a:prstGeom>
        </p:spPr>
      </p:pic>
      <p:pic>
        <p:nvPicPr>
          <p:cNvPr id="9" name="Picture 8" descr="A diagram of a flowchart&#10;&#10;Description automatically generated">
            <a:extLst>
              <a:ext uri="{FF2B5EF4-FFF2-40B4-BE49-F238E27FC236}">
                <a16:creationId xmlns:a16="http://schemas.microsoft.com/office/drawing/2014/main" id="{F1230047-0CD0-D2C2-36D4-1BBEB911E755}"/>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tretch>
            <a:fillRect/>
          </a:stretch>
        </p:blipFill>
        <p:spPr>
          <a:xfrm>
            <a:off x="3171645" y="2676178"/>
            <a:ext cx="2046514" cy="3227197"/>
          </a:xfrm>
          <a:prstGeom prst="rect">
            <a:avLst/>
          </a:prstGeom>
        </p:spPr>
      </p:pic>
      <p:pic>
        <p:nvPicPr>
          <p:cNvPr id="11" name="Picture 10" descr="A diagram of a flowchart&#10;&#10;Description automatically generated">
            <a:extLst>
              <a:ext uri="{FF2B5EF4-FFF2-40B4-BE49-F238E27FC236}">
                <a16:creationId xmlns:a16="http://schemas.microsoft.com/office/drawing/2014/main" id="{8CE5F4C7-55D4-BEAC-A6CB-C24783991B50}"/>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val="0"/>
              </a:ext>
            </a:extLst>
          </a:blip>
          <a:stretch>
            <a:fillRect/>
          </a:stretch>
        </p:blipFill>
        <p:spPr>
          <a:xfrm>
            <a:off x="9424199" y="2676178"/>
            <a:ext cx="2039197" cy="3227197"/>
          </a:xfrm>
          <a:prstGeom prst="rect">
            <a:avLst/>
          </a:prstGeom>
        </p:spPr>
      </p:pic>
      <p:sp>
        <p:nvSpPr>
          <p:cNvPr id="3" name="TextBox 2">
            <a:extLst>
              <a:ext uri="{FF2B5EF4-FFF2-40B4-BE49-F238E27FC236}">
                <a16:creationId xmlns:a16="http://schemas.microsoft.com/office/drawing/2014/main" id="{ED4D1C24-5A44-D99F-CCFA-4D01CEFF3B9F}"/>
              </a:ext>
            </a:extLst>
          </p:cNvPr>
          <p:cNvSpPr txBox="1"/>
          <p:nvPr/>
        </p:nvSpPr>
        <p:spPr>
          <a:xfrm>
            <a:off x="2806973" y="1897423"/>
            <a:ext cx="4822371" cy="646331"/>
          </a:xfrm>
          <a:prstGeom prst="rect">
            <a:avLst/>
          </a:prstGeom>
          <a:noFill/>
        </p:spPr>
        <p:txBody>
          <a:bodyPr wrap="square" rtlCol="0">
            <a:spAutoFit/>
          </a:bodyPr>
          <a:lstStyle/>
          <a:p>
            <a:r>
              <a:rPr lang="en-US" b="1" dirty="0"/>
              <a:t>2. Ultrasonic sensor</a:t>
            </a:r>
            <a:r>
              <a:rPr lang="en-US" sz="3600" dirty="0">
                <a:solidFill>
                  <a:schemeClr val="tx2">
                    <a:lumMod val="90000"/>
                    <a:lumOff val="10000"/>
                  </a:schemeClr>
                </a:solidFill>
              </a:rPr>
              <a:t>		</a:t>
            </a:r>
            <a:r>
              <a:rPr lang="en-US" sz="3600" dirty="0"/>
              <a:t>	</a:t>
            </a:r>
          </a:p>
        </p:txBody>
      </p:sp>
      <p:sp>
        <p:nvSpPr>
          <p:cNvPr id="4" name="TextBox 3">
            <a:extLst>
              <a:ext uri="{FF2B5EF4-FFF2-40B4-BE49-F238E27FC236}">
                <a16:creationId xmlns:a16="http://schemas.microsoft.com/office/drawing/2014/main" id="{DCDADDE4-C0DD-A9D9-7BF1-C7619EEA8286}"/>
              </a:ext>
            </a:extLst>
          </p:cNvPr>
          <p:cNvSpPr txBox="1"/>
          <p:nvPr/>
        </p:nvSpPr>
        <p:spPr>
          <a:xfrm>
            <a:off x="460527" y="2549534"/>
            <a:ext cx="6096000" cy="369332"/>
          </a:xfrm>
          <a:prstGeom prst="rect">
            <a:avLst/>
          </a:prstGeom>
          <a:noFill/>
        </p:spPr>
        <p:txBody>
          <a:bodyPr wrap="square">
            <a:spAutoFit/>
          </a:bodyPr>
          <a:lstStyle/>
          <a:p>
            <a:r>
              <a:rPr lang="en-US" b="1" dirty="0"/>
              <a:t>1.Rain drop senso</a:t>
            </a:r>
            <a:r>
              <a:rPr lang="en-US" sz="1800" b="1" dirty="0"/>
              <a:t>r</a:t>
            </a:r>
            <a:endParaRPr lang="en-US" dirty="0"/>
          </a:p>
        </p:txBody>
      </p:sp>
      <p:sp>
        <p:nvSpPr>
          <p:cNvPr id="6" name="TextBox 5">
            <a:extLst>
              <a:ext uri="{FF2B5EF4-FFF2-40B4-BE49-F238E27FC236}">
                <a16:creationId xmlns:a16="http://schemas.microsoft.com/office/drawing/2014/main" id="{609AC271-5A6C-F581-C213-B98417D83986}"/>
              </a:ext>
            </a:extLst>
          </p:cNvPr>
          <p:cNvSpPr txBox="1"/>
          <p:nvPr/>
        </p:nvSpPr>
        <p:spPr>
          <a:xfrm>
            <a:off x="4586249" y="1193891"/>
            <a:ext cx="5378651" cy="1200329"/>
          </a:xfrm>
          <a:prstGeom prst="rect">
            <a:avLst/>
          </a:prstGeom>
          <a:noFill/>
        </p:spPr>
        <p:txBody>
          <a:bodyPr wrap="square" rtlCol="0">
            <a:spAutoFit/>
          </a:bodyPr>
          <a:lstStyle/>
          <a:p>
            <a:r>
              <a:rPr lang="en-US" sz="3600" b="1" dirty="0">
                <a:solidFill>
                  <a:schemeClr val="accent2"/>
                </a:solidFill>
              </a:rPr>
              <a:t>3. Soil moisture sensor	</a:t>
            </a:r>
            <a:r>
              <a:rPr lang="en-US" sz="3600" dirty="0">
                <a:solidFill>
                  <a:schemeClr val="tx2">
                    <a:lumMod val="90000"/>
                    <a:lumOff val="10000"/>
                  </a:schemeClr>
                </a:solidFill>
              </a:rPr>
              <a:t>	</a:t>
            </a:r>
            <a:r>
              <a:rPr lang="en-US" sz="3600" dirty="0"/>
              <a:t>	</a:t>
            </a:r>
          </a:p>
        </p:txBody>
      </p:sp>
      <p:sp>
        <p:nvSpPr>
          <p:cNvPr id="8" name="TextBox 7">
            <a:extLst>
              <a:ext uri="{FF2B5EF4-FFF2-40B4-BE49-F238E27FC236}">
                <a16:creationId xmlns:a16="http://schemas.microsoft.com/office/drawing/2014/main" id="{BCD5AA4E-35F8-5C0D-44A7-5FFBB7CA75B6}"/>
              </a:ext>
            </a:extLst>
          </p:cNvPr>
          <p:cNvSpPr txBox="1"/>
          <p:nvPr/>
        </p:nvSpPr>
        <p:spPr>
          <a:xfrm>
            <a:off x="9221304" y="1886440"/>
            <a:ext cx="4822371" cy="646331"/>
          </a:xfrm>
          <a:prstGeom prst="rect">
            <a:avLst/>
          </a:prstGeom>
          <a:noFill/>
        </p:spPr>
        <p:txBody>
          <a:bodyPr wrap="square" rtlCol="0">
            <a:spAutoFit/>
          </a:bodyPr>
          <a:lstStyle/>
          <a:p>
            <a:r>
              <a:rPr lang="en-US" sz="2000" b="1" dirty="0"/>
              <a:t>4.. Leak detect sensor</a:t>
            </a:r>
            <a:r>
              <a:rPr lang="en-US" sz="3600" dirty="0">
                <a:solidFill>
                  <a:schemeClr val="tx2">
                    <a:lumMod val="90000"/>
                    <a:lumOff val="10000"/>
                  </a:schemeClr>
                </a:solidFill>
              </a:rPr>
              <a:t>		</a:t>
            </a:r>
            <a:r>
              <a:rPr lang="en-US" sz="3600" dirty="0"/>
              <a:t>	</a:t>
            </a:r>
          </a:p>
        </p:txBody>
      </p:sp>
    </p:spTree>
    <p:extLst>
      <p:ext uri="{BB962C8B-B14F-4D97-AF65-F5344CB8AC3E}">
        <p14:creationId xmlns:p14="http://schemas.microsoft.com/office/powerpoint/2010/main" val="1328521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953F-709E-6D77-DF6A-66A935E98C1F}"/>
              </a:ext>
            </a:extLst>
          </p:cNvPr>
          <p:cNvSpPr>
            <a:spLocks noGrp="1"/>
          </p:cNvSpPr>
          <p:nvPr>
            <p:ph type="title"/>
          </p:nvPr>
        </p:nvSpPr>
        <p:spPr/>
        <p:txBody>
          <a:bodyPr>
            <a:normAutofit fontScale="90000"/>
          </a:bodyPr>
          <a:lstStyle/>
          <a:p>
            <a:r>
              <a:rPr lang="en-US" sz="5300" dirty="0"/>
              <a:t>06. </a:t>
            </a:r>
            <a:r>
              <a:rPr lang="en-US" sz="5300" dirty="0" err="1"/>
              <a:t>Evalution</a:t>
            </a:r>
            <a:r>
              <a:rPr lang="en-US" sz="5300" dirty="0"/>
              <a:t> Method</a:t>
            </a:r>
            <a:br>
              <a:rPr lang="en-US" dirty="0"/>
            </a:br>
            <a:endParaRPr lang="en-US" dirty="0"/>
          </a:p>
        </p:txBody>
      </p:sp>
      <p:pic>
        <p:nvPicPr>
          <p:cNvPr id="5" name="Picture 4" descr="A diagram of a rain system&#10;&#10;Description automatically generated">
            <a:extLst>
              <a:ext uri="{FF2B5EF4-FFF2-40B4-BE49-F238E27FC236}">
                <a16:creationId xmlns:a16="http://schemas.microsoft.com/office/drawing/2014/main" id="{6ED6CAFA-9FCD-B6DE-89A3-22D989654F3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789610" y="2929404"/>
            <a:ext cx="2436214" cy="2747535"/>
          </a:xfrm>
          <a:prstGeom prst="rect">
            <a:avLst/>
          </a:prstGeom>
        </p:spPr>
      </p:pic>
      <p:pic>
        <p:nvPicPr>
          <p:cNvPr id="7" name="Picture 6" descr="A diagram of a soil moisture&#10;&#10;Description automatically generated">
            <a:extLst>
              <a:ext uri="{FF2B5EF4-FFF2-40B4-BE49-F238E27FC236}">
                <a16:creationId xmlns:a16="http://schemas.microsoft.com/office/drawing/2014/main" id="{CAA212FA-74F0-0824-384B-D056390D1DE5}"/>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6080813" y="3200312"/>
            <a:ext cx="2127359" cy="2476627"/>
          </a:xfrm>
          <a:prstGeom prst="rect">
            <a:avLst/>
          </a:prstGeom>
        </p:spPr>
      </p:pic>
      <p:pic>
        <p:nvPicPr>
          <p:cNvPr id="9" name="Picture 8" descr="A diagram of a flowchart&#10;&#10;Description automatically generated">
            <a:extLst>
              <a:ext uri="{FF2B5EF4-FFF2-40B4-BE49-F238E27FC236}">
                <a16:creationId xmlns:a16="http://schemas.microsoft.com/office/drawing/2014/main" id="{F1230047-0CD0-D2C2-36D4-1BBEB911E755}"/>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tretch>
            <a:fillRect/>
          </a:stretch>
        </p:blipFill>
        <p:spPr>
          <a:xfrm>
            <a:off x="3609893" y="2590800"/>
            <a:ext cx="2086851" cy="3290804"/>
          </a:xfrm>
          <a:prstGeom prst="rect">
            <a:avLst/>
          </a:prstGeom>
        </p:spPr>
      </p:pic>
      <p:pic>
        <p:nvPicPr>
          <p:cNvPr id="11" name="Picture 10" descr="A diagram of a flowchart&#10;&#10;Description automatically generated">
            <a:extLst>
              <a:ext uri="{FF2B5EF4-FFF2-40B4-BE49-F238E27FC236}">
                <a16:creationId xmlns:a16="http://schemas.microsoft.com/office/drawing/2014/main" id="{8CE5F4C7-55D4-BEAC-A6CB-C24783991B50}"/>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val="0"/>
              </a:ext>
            </a:extLst>
          </a:blip>
          <a:stretch>
            <a:fillRect/>
          </a:stretch>
        </p:blipFill>
        <p:spPr>
          <a:xfrm>
            <a:off x="8457031" y="1668829"/>
            <a:ext cx="2945359" cy="4661273"/>
          </a:xfrm>
          <a:prstGeom prst="rect">
            <a:avLst/>
          </a:prstGeom>
        </p:spPr>
      </p:pic>
      <p:sp>
        <p:nvSpPr>
          <p:cNvPr id="3" name="TextBox 2">
            <a:extLst>
              <a:ext uri="{FF2B5EF4-FFF2-40B4-BE49-F238E27FC236}">
                <a16:creationId xmlns:a16="http://schemas.microsoft.com/office/drawing/2014/main" id="{F9F7C602-C7B0-1BA1-AECB-1DA99982F20B}"/>
              </a:ext>
            </a:extLst>
          </p:cNvPr>
          <p:cNvSpPr txBox="1"/>
          <p:nvPr/>
        </p:nvSpPr>
        <p:spPr>
          <a:xfrm>
            <a:off x="2908339" y="1907961"/>
            <a:ext cx="4822371" cy="646331"/>
          </a:xfrm>
          <a:prstGeom prst="rect">
            <a:avLst/>
          </a:prstGeom>
          <a:noFill/>
        </p:spPr>
        <p:txBody>
          <a:bodyPr wrap="square" rtlCol="0">
            <a:spAutoFit/>
          </a:bodyPr>
          <a:lstStyle/>
          <a:p>
            <a:r>
              <a:rPr lang="en-US" b="1" dirty="0"/>
              <a:t>2. Ultrasonic sensor</a:t>
            </a:r>
            <a:r>
              <a:rPr lang="en-US" sz="3600" dirty="0">
                <a:solidFill>
                  <a:schemeClr val="tx2">
                    <a:lumMod val="90000"/>
                    <a:lumOff val="10000"/>
                  </a:schemeClr>
                </a:solidFill>
              </a:rPr>
              <a:t>		</a:t>
            </a:r>
            <a:r>
              <a:rPr lang="en-US" sz="3600" dirty="0"/>
              <a:t>	</a:t>
            </a:r>
          </a:p>
        </p:txBody>
      </p:sp>
      <p:sp>
        <p:nvSpPr>
          <p:cNvPr id="4" name="TextBox 3">
            <a:extLst>
              <a:ext uri="{FF2B5EF4-FFF2-40B4-BE49-F238E27FC236}">
                <a16:creationId xmlns:a16="http://schemas.microsoft.com/office/drawing/2014/main" id="{40339EF4-4EB9-69D8-D97E-8A5B6797BB24}"/>
              </a:ext>
            </a:extLst>
          </p:cNvPr>
          <p:cNvSpPr txBox="1"/>
          <p:nvPr/>
        </p:nvSpPr>
        <p:spPr>
          <a:xfrm>
            <a:off x="561893" y="2560072"/>
            <a:ext cx="6096000" cy="369332"/>
          </a:xfrm>
          <a:prstGeom prst="rect">
            <a:avLst/>
          </a:prstGeom>
          <a:noFill/>
        </p:spPr>
        <p:txBody>
          <a:bodyPr wrap="square">
            <a:spAutoFit/>
          </a:bodyPr>
          <a:lstStyle/>
          <a:p>
            <a:r>
              <a:rPr lang="en-US" b="1" dirty="0"/>
              <a:t>1.Rain drop senso</a:t>
            </a:r>
            <a:r>
              <a:rPr lang="en-US" sz="1800" b="1" dirty="0"/>
              <a:t>r</a:t>
            </a:r>
            <a:endParaRPr lang="en-US" dirty="0"/>
          </a:p>
        </p:txBody>
      </p:sp>
      <p:sp>
        <p:nvSpPr>
          <p:cNvPr id="6" name="TextBox 5">
            <a:extLst>
              <a:ext uri="{FF2B5EF4-FFF2-40B4-BE49-F238E27FC236}">
                <a16:creationId xmlns:a16="http://schemas.microsoft.com/office/drawing/2014/main" id="{B801DFC2-8BCE-CDCC-B212-F1081ADBDF3F}"/>
              </a:ext>
            </a:extLst>
          </p:cNvPr>
          <p:cNvSpPr txBox="1"/>
          <p:nvPr/>
        </p:nvSpPr>
        <p:spPr>
          <a:xfrm>
            <a:off x="5767705" y="2502034"/>
            <a:ext cx="5378651" cy="646331"/>
          </a:xfrm>
          <a:prstGeom prst="rect">
            <a:avLst/>
          </a:prstGeom>
          <a:noFill/>
        </p:spPr>
        <p:txBody>
          <a:bodyPr wrap="square" rtlCol="0">
            <a:spAutoFit/>
          </a:bodyPr>
          <a:lstStyle/>
          <a:p>
            <a:r>
              <a:rPr lang="en-US" b="1" dirty="0"/>
              <a:t>3. Soil moisture sensor</a:t>
            </a:r>
            <a:r>
              <a:rPr lang="en-US" sz="3600" b="1" dirty="0">
                <a:solidFill>
                  <a:schemeClr val="accent2"/>
                </a:solidFill>
              </a:rPr>
              <a:t>	</a:t>
            </a:r>
            <a:r>
              <a:rPr lang="en-US" sz="3600" dirty="0">
                <a:solidFill>
                  <a:schemeClr val="tx2">
                    <a:lumMod val="90000"/>
                    <a:lumOff val="10000"/>
                  </a:schemeClr>
                </a:solidFill>
              </a:rPr>
              <a:t>	</a:t>
            </a:r>
            <a:r>
              <a:rPr lang="en-US" sz="3600" dirty="0"/>
              <a:t>	</a:t>
            </a:r>
          </a:p>
        </p:txBody>
      </p:sp>
      <p:sp>
        <p:nvSpPr>
          <p:cNvPr id="8" name="TextBox 7">
            <a:extLst>
              <a:ext uri="{FF2B5EF4-FFF2-40B4-BE49-F238E27FC236}">
                <a16:creationId xmlns:a16="http://schemas.microsoft.com/office/drawing/2014/main" id="{429ABCB8-A8E7-C3D3-278B-9869F66DB5FD}"/>
              </a:ext>
            </a:extLst>
          </p:cNvPr>
          <p:cNvSpPr txBox="1"/>
          <p:nvPr/>
        </p:nvSpPr>
        <p:spPr>
          <a:xfrm>
            <a:off x="7518524" y="1004668"/>
            <a:ext cx="4822371" cy="1200329"/>
          </a:xfrm>
          <a:prstGeom prst="rect">
            <a:avLst/>
          </a:prstGeom>
          <a:noFill/>
        </p:spPr>
        <p:txBody>
          <a:bodyPr wrap="square" rtlCol="0">
            <a:spAutoFit/>
          </a:bodyPr>
          <a:lstStyle/>
          <a:p>
            <a:r>
              <a:rPr lang="en-US" sz="3600" b="1" dirty="0">
                <a:solidFill>
                  <a:schemeClr val="accent2"/>
                </a:solidFill>
              </a:rPr>
              <a:t>4.. Leak detect sensor	</a:t>
            </a:r>
            <a:r>
              <a:rPr lang="en-US" sz="3600" dirty="0">
                <a:solidFill>
                  <a:schemeClr val="tx2">
                    <a:lumMod val="90000"/>
                    <a:lumOff val="10000"/>
                  </a:schemeClr>
                </a:solidFill>
              </a:rPr>
              <a:t>	</a:t>
            </a:r>
            <a:r>
              <a:rPr lang="en-US" sz="3600" dirty="0"/>
              <a:t>	</a:t>
            </a:r>
          </a:p>
        </p:txBody>
      </p:sp>
    </p:spTree>
    <p:extLst>
      <p:ext uri="{BB962C8B-B14F-4D97-AF65-F5344CB8AC3E}">
        <p14:creationId xmlns:p14="http://schemas.microsoft.com/office/powerpoint/2010/main" val="1148201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59FE31-F5EC-57DA-95AE-9D6440293CB7}"/>
              </a:ext>
            </a:extLst>
          </p:cNvPr>
          <p:cNvSpPr>
            <a:spLocks noGrp="1"/>
          </p:cNvSpPr>
          <p:nvPr>
            <p:ph type="title"/>
          </p:nvPr>
        </p:nvSpPr>
        <p:spPr>
          <a:xfrm>
            <a:off x="5867400" y="161925"/>
            <a:ext cx="5943600" cy="1807305"/>
          </a:xfrm>
        </p:spPr>
        <p:txBody>
          <a:bodyPr vert="horz" lIns="91440" tIns="45720" rIns="91440" bIns="45720" rtlCol="0" anchor="ctr">
            <a:normAutofit/>
          </a:bodyPr>
          <a:lstStyle/>
          <a:p>
            <a:r>
              <a:rPr lang="en-US" dirty="0"/>
              <a:t>07. Conclusion and Q&amp;A</a:t>
            </a:r>
          </a:p>
        </p:txBody>
      </p:sp>
      <p:pic>
        <p:nvPicPr>
          <p:cNvPr id="13" name="Picture 12" descr="White bulbs with a yellow one standing out">
            <a:extLst>
              <a:ext uri="{FF2B5EF4-FFF2-40B4-BE49-F238E27FC236}">
                <a16:creationId xmlns:a16="http://schemas.microsoft.com/office/drawing/2014/main" id="{A1FB9973-2BC2-7D54-8AA1-06E909F85A29}"/>
              </a:ext>
            </a:extLst>
          </p:cNvPr>
          <p:cNvPicPr>
            <a:picLocks noChangeAspect="1"/>
          </p:cNvPicPr>
          <p:nvPr/>
        </p:nvPicPr>
        <p:blipFill>
          <a:blip r:embed="rId2"/>
          <a:srcRect l="23176" r="17290"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Text Placeholder 2">
            <a:extLst>
              <a:ext uri="{FF2B5EF4-FFF2-40B4-BE49-F238E27FC236}">
                <a16:creationId xmlns:a16="http://schemas.microsoft.com/office/drawing/2014/main" id="{C212528A-6B66-17FF-8502-483B1D29005F}"/>
              </a:ext>
            </a:extLst>
          </p:cNvPr>
          <p:cNvSpPr>
            <a:spLocks noGrp="1"/>
          </p:cNvSpPr>
          <p:nvPr>
            <p:ph type="body" idx="1"/>
          </p:nvPr>
        </p:nvSpPr>
        <p:spPr>
          <a:xfrm>
            <a:off x="6513788" y="2333297"/>
            <a:ext cx="4840010" cy="3843666"/>
          </a:xfrm>
        </p:spPr>
        <p:txBody>
          <a:bodyPr vert="horz" lIns="91440" tIns="45720" rIns="91440" bIns="45720" rtlCol="0">
            <a:normAutofit/>
          </a:bodyPr>
          <a:lstStyle/>
          <a:p>
            <a:r>
              <a:rPr lang="en-US" sz="2000" dirty="0"/>
              <a:t>Our Smart Water Tank System represents the future of water management intelligent, efficient, and user-friendly. We welcome your questions and feedback.</a:t>
            </a:r>
          </a:p>
        </p:txBody>
      </p:sp>
    </p:spTree>
    <p:extLst>
      <p:ext uri="{BB962C8B-B14F-4D97-AF65-F5344CB8AC3E}">
        <p14:creationId xmlns:p14="http://schemas.microsoft.com/office/powerpoint/2010/main" val="497265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880886B-02ED-4317-9236-CB60C22CF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3672F7-175E-1802-C9C1-FC813F7D1754}"/>
              </a:ext>
            </a:extLst>
          </p:cNvPr>
          <p:cNvSpPr>
            <a:spLocks noGrp="1"/>
          </p:cNvSpPr>
          <p:nvPr>
            <p:ph type="title"/>
          </p:nvPr>
        </p:nvSpPr>
        <p:spPr>
          <a:xfrm>
            <a:off x="6687721" y="4173494"/>
            <a:ext cx="5259584" cy="1203960"/>
          </a:xfrm>
        </p:spPr>
        <p:txBody>
          <a:bodyPr vert="horz" lIns="91440" tIns="45720" rIns="91440" bIns="45720" rtlCol="0" anchor="ctr">
            <a:normAutofit/>
          </a:bodyPr>
          <a:lstStyle/>
          <a:p>
            <a:pPr algn="ctr"/>
            <a:r>
              <a:rPr lang="en-US" sz="4000" kern="1200" dirty="0">
                <a:solidFill>
                  <a:schemeClr val="tx1"/>
                </a:solidFill>
                <a:latin typeface="+mj-lt"/>
                <a:ea typeface="+mj-ea"/>
                <a:cs typeface="+mj-cs"/>
              </a:rPr>
              <a:t>Water shortage</a:t>
            </a:r>
          </a:p>
        </p:txBody>
      </p:sp>
      <p:sp>
        <p:nvSpPr>
          <p:cNvPr id="4" name="Title 1">
            <a:extLst>
              <a:ext uri="{FF2B5EF4-FFF2-40B4-BE49-F238E27FC236}">
                <a16:creationId xmlns:a16="http://schemas.microsoft.com/office/drawing/2014/main" id="{455F1FB5-ACBB-EEFD-2114-06503250952B}"/>
              </a:ext>
            </a:extLst>
          </p:cNvPr>
          <p:cNvSpPr txBox="1">
            <a:spLocks/>
          </p:cNvSpPr>
          <p:nvPr/>
        </p:nvSpPr>
        <p:spPr>
          <a:xfrm>
            <a:off x="643128" y="4775474"/>
            <a:ext cx="5102798" cy="5486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US" sz="4000" kern="1200" dirty="0">
                <a:solidFill>
                  <a:schemeClr val="tx1"/>
                </a:solidFill>
                <a:latin typeface="+mn-lt"/>
                <a:ea typeface="+mn-ea"/>
                <a:cs typeface="+mn-cs"/>
              </a:rPr>
              <a:t>Inefficient irrigation methods</a:t>
            </a:r>
          </a:p>
        </p:txBody>
      </p:sp>
      <p:pic>
        <p:nvPicPr>
          <p:cNvPr id="8" name="Picture 7">
            <a:extLst>
              <a:ext uri="{FF2B5EF4-FFF2-40B4-BE49-F238E27FC236}">
                <a16:creationId xmlns:a16="http://schemas.microsoft.com/office/drawing/2014/main" id="{265F6521-9FA6-2ADA-CEFD-B2CEE2C4A07A}"/>
              </a:ext>
            </a:extLst>
          </p:cNvPr>
          <p:cNvPicPr>
            <a:picLocks noChangeAspect="1"/>
          </p:cNvPicPr>
          <p:nvPr/>
        </p:nvPicPr>
        <p:blipFill>
          <a:blip r:embed="rId2">
            <a:extLst>
              <a:ext uri="{28A0092B-C50C-407E-A947-70E740481C1C}">
                <a14:useLocalDpi xmlns:a14="http://schemas.microsoft.com/office/drawing/2010/main" val="0"/>
              </a:ext>
            </a:extLst>
          </a:blip>
          <a:srcRect r="3" b="8037"/>
          <a:stretch/>
        </p:blipFill>
        <p:spPr>
          <a:xfrm>
            <a:off x="6" y="-11"/>
            <a:ext cx="6095994" cy="4194796"/>
          </a:xfrm>
          <a:custGeom>
            <a:avLst/>
            <a:gdLst/>
            <a:ahLst/>
            <a:cxnLst/>
            <a:rect l="l" t="t" r="r" b="b"/>
            <a:pathLst>
              <a:path w="6002835" h="4194796">
                <a:moveTo>
                  <a:pt x="0" y="0"/>
                </a:moveTo>
                <a:lnTo>
                  <a:pt x="5999418" y="0"/>
                </a:lnTo>
                <a:lnTo>
                  <a:pt x="5996190" y="32760"/>
                </a:lnTo>
                <a:cubicBezTo>
                  <a:pt x="5998706" y="293110"/>
                  <a:pt x="5983874" y="553460"/>
                  <a:pt x="5997116" y="813682"/>
                </a:cubicBezTo>
                <a:cubicBezTo>
                  <a:pt x="6007314" y="1015047"/>
                  <a:pt x="6000824" y="1216284"/>
                  <a:pt x="5997116" y="1417522"/>
                </a:cubicBezTo>
                <a:cubicBezTo>
                  <a:pt x="5989967" y="1803471"/>
                  <a:pt x="6000824" y="2188911"/>
                  <a:pt x="5996190" y="2574351"/>
                </a:cubicBezTo>
                <a:cubicBezTo>
                  <a:pt x="5994204" y="2745205"/>
                  <a:pt x="5996454" y="2915805"/>
                  <a:pt x="6000824" y="3086660"/>
                </a:cubicBezTo>
                <a:cubicBezTo>
                  <a:pt x="6007180" y="3330611"/>
                  <a:pt x="5997382" y="3574689"/>
                  <a:pt x="5986656" y="3818514"/>
                </a:cubicBezTo>
                <a:cubicBezTo>
                  <a:pt x="5983054" y="3885559"/>
                  <a:pt x="5982107" y="3952684"/>
                  <a:pt x="5983808" y="4019746"/>
                </a:cubicBezTo>
                <a:lnTo>
                  <a:pt x="5993788" y="4173418"/>
                </a:lnTo>
                <a:lnTo>
                  <a:pt x="5955106" y="4175101"/>
                </a:lnTo>
                <a:cubicBezTo>
                  <a:pt x="5890100" y="4175133"/>
                  <a:pt x="5825078" y="4173227"/>
                  <a:pt x="5760087" y="4171956"/>
                </a:cubicBezTo>
                <a:cubicBezTo>
                  <a:pt x="5521345" y="4167509"/>
                  <a:pt x="5282477" y="4171956"/>
                  <a:pt x="5044242" y="4149213"/>
                </a:cubicBezTo>
                <a:cubicBezTo>
                  <a:pt x="4979506" y="4143051"/>
                  <a:pt x="4914326" y="4139111"/>
                  <a:pt x="4849272" y="4139890"/>
                </a:cubicBezTo>
                <a:cubicBezTo>
                  <a:pt x="4784218" y="4140668"/>
                  <a:pt x="4719291" y="4146163"/>
                  <a:pt x="4655063" y="4158869"/>
                </a:cubicBezTo>
                <a:cubicBezTo>
                  <a:pt x="4447578" y="4199146"/>
                  <a:pt x="4239457" y="4201688"/>
                  <a:pt x="4029811" y="4185424"/>
                </a:cubicBezTo>
                <a:cubicBezTo>
                  <a:pt x="3943792" y="4178690"/>
                  <a:pt x="3857774" y="4167509"/>
                  <a:pt x="3771375" y="4169669"/>
                </a:cubicBezTo>
                <a:cubicBezTo>
                  <a:pt x="3623225" y="4173608"/>
                  <a:pt x="3474948" y="4165603"/>
                  <a:pt x="3326672" y="4167636"/>
                </a:cubicBezTo>
                <a:cubicBezTo>
                  <a:pt x="3322669" y="4168208"/>
                  <a:pt x="3318578" y="4167674"/>
                  <a:pt x="3314855" y="4166111"/>
                </a:cubicBezTo>
                <a:cubicBezTo>
                  <a:pt x="3278008" y="4140827"/>
                  <a:pt x="3237604" y="4150610"/>
                  <a:pt x="3199487" y="4157217"/>
                </a:cubicBezTo>
                <a:cubicBezTo>
                  <a:pt x="3072810" y="4179198"/>
                  <a:pt x="2946260" y="4189998"/>
                  <a:pt x="2817550" y="4172972"/>
                </a:cubicBezTo>
                <a:cubicBezTo>
                  <a:pt x="2694647" y="4155146"/>
                  <a:pt x="2569990" y="4152923"/>
                  <a:pt x="2446541" y="4166365"/>
                </a:cubicBezTo>
                <a:cubicBezTo>
                  <a:pt x="2276791" y="4186186"/>
                  <a:pt x="2107677" y="4181993"/>
                  <a:pt x="1938308" y="4166365"/>
                </a:cubicBezTo>
                <a:cubicBezTo>
                  <a:pt x="1869570" y="4160013"/>
                  <a:pt x="1799815" y="4149213"/>
                  <a:pt x="1731712" y="4165095"/>
                </a:cubicBezTo>
                <a:cubicBezTo>
                  <a:pt x="1647854" y="4184535"/>
                  <a:pt x="1564250" y="4178182"/>
                  <a:pt x="1480137" y="4173862"/>
                </a:cubicBezTo>
                <a:cubicBezTo>
                  <a:pt x="1373663" y="4168271"/>
                  <a:pt x="1267442" y="4152135"/>
                  <a:pt x="1160586" y="4164841"/>
                </a:cubicBezTo>
                <a:cubicBezTo>
                  <a:pt x="1111161" y="4170685"/>
                  <a:pt x="1062116" y="4179961"/>
                  <a:pt x="1012055" y="4177547"/>
                </a:cubicBezTo>
                <a:cubicBezTo>
                  <a:pt x="873562" y="4171194"/>
                  <a:pt x="735196" y="4163697"/>
                  <a:pt x="596449" y="4164841"/>
                </a:cubicBezTo>
                <a:cubicBezTo>
                  <a:pt x="538383" y="4165222"/>
                  <a:pt x="480699" y="4167128"/>
                  <a:pt x="422887" y="4171321"/>
                </a:cubicBezTo>
                <a:cubicBezTo>
                  <a:pt x="315015" y="4179198"/>
                  <a:pt x="207524" y="4168525"/>
                  <a:pt x="100033" y="4164714"/>
                </a:cubicBezTo>
                <a:lnTo>
                  <a:pt x="0" y="4169195"/>
                </a:lnTo>
                <a:close/>
              </a:path>
            </a:pathLst>
          </a:custGeom>
        </p:spPr>
      </p:pic>
      <p:pic>
        <p:nvPicPr>
          <p:cNvPr id="6" name="Picture 5" descr="A field of corn growing in the dry season&#10;&#10;Description automatically generated with medium confidence">
            <a:extLst>
              <a:ext uri="{FF2B5EF4-FFF2-40B4-BE49-F238E27FC236}">
                <a16:creationId xmlns:a16="http://schemas.microsoft.com/office/drawing/2014/main" id="{FB316C1D-78D2-60F3-8153-77B28D555E80}"/>
              </a:ext>
            </a:extLst>
          </p:cNvPr>
          <p:cNvPicPr>
            <a:picLocks noChangeAspect="1"/>
          </p:cNvPicPr>
          <p:nvPr/>
        </p:nvPicPr>
        <p:blipFill>
          <a:blip r:embed="rId3">
            <a:extLst>
              <a:ext uri="{28A0092B-C50C-407E-A947-70E740481C1C}">
                <a14:useLocalDpi xmlns:a14="http://schemas.microsoft.com/office/drawing/2010/main" val="0"/>
              </a:ext>
            </a:extLst>
          </a:blip>
          <a:srcRect r="1948" b="-3"/>
          <a:stretch/>
        </p:blipFill>
        <p:spPr>
          <a:xfrm>
            <a:off x="6019800" y="12"/>
            <a:ext cx="6172195" cy="4186171"/>
          </a:xfrm>
          <a:custGeom>
            <a:avLst/>
            <a:gdLst/>
            <a:ahLst/>
            <a:cxnLst/>
            <a:rect l="l" t="t" r="r" b="b"/>
            <a:pathLst>
              <a:path w="6009490" h="4186171">
                <a:moveTo>
                  <a:pt x="9049" y="0"/>
                </a:moveTo>
                <a:lnTo>
                  <a:pt x="6009490" y="0"/>
                </a:lnTo>
                <a:lnTo>
                  <a:pt x="6009490" y="4168273"/>
                </a:lnTo>
                <a:lnTo>
                  <a:pt x="5803951" y="4172925"/>
                </a:lnTo>
                <a:cubicBezTo>
                  <a:pt x="5729787" y="4171950"/>
                  <a:pt x="5655658" y="4168322"/>
                  <a:pt x="5581704" y="4162045"/>
                </a:cubicBezTo>
                <a:cubicBezTo>
                  <a:pt x="5474340" y="4154041"/>
                  <a:pt x="5366086" y="4142987"/>
                  <a:pt x="5259485" y="4163316"/>
                </a:cubicBezTo>
                <a:cubicBezTo>
                  <a:pt x="5142465" y="4185805"/>
                  <a:pt x="5025571" y="4185932"/>
                  <a:pt x="4907534" y="4180215"/>
                </a:cubicBezTo>
                <a:cubicBezTo>
                  <a:pt x="4806650" y="4175387"/>
                  <a:pt x="4706147" y="4149975"/>
                  <a:pt x="4604501" y="4176784"/>
                </a:cubicBezTo>
                <a:cubicBezTo>
                  <a:pt x="4594387" y="4178258"/>
                  <a:pt x="4584082" y="4177826"/>
                  <a:pt x="4574133" y="4175514"/>
                </a:cubicBezTo>
                <a:cubicBezTo>
                  <a:pt x="4462958" y="4160140"/>
                  <a:pt x="4351020" y="4172718"/>
                  <a:pt x="4239463" y="4168398"/>
                </a:cubicBezTo>
                <a:cubicBezTo>
                  <a:pt x="4188005" y="4166365"/>
                  <a:pt x="4135530" y="4167509"/>
                  <a:pt x="4084706" y="4162045"/>
                </a:cubicBezTo>
                <a:cubicBezTo>
                  <a:pt x="3968067" y="4149594"/>
                  <a:pt x="3851682" y="4142987"/>
                  <a:pt x="3736314" y="4172337"/>
                </a:cubicBezTo>
                <a:cubicBezTo>
                  <a:pt x="3702643" y="4180253"/>
                  <a:pt x="3668235" y="4184509"/>
                  <a:pt x="3633650" y="4185043"/>
                </a:cubicBezTo>
                <a:cubicBezTo>
                  <a:pt x="3520696" y="4189109"/>
                  <a:pt x="3408122" y="4181358"/>
                  <a:pt x="3295549" y="4175005"/>
                </a:cubicBezTo>
                <a:cubicBezTo>
                  <a:pt x="3217408" y="4170558"/>
                  <a:pt x="3139394" y="4160902"/>
                  <a:pt x="3061127" y="4169034"/>
                </a:cubicBezTo>
                <a:cubicBezTo>
                  <a:pt x="3015640" y="4173735"/>
                  <a:pt x="2969772" y="4173735"/>
                  <a:pt x="2924285" y="4169034"/>
                </a:cubicBezTo>
                <a:cubicBezTo>
                  <a:pt x="2840452" y="4159212"/>
                  <a:pt x="2755870" y="4157382"/>
                  <a:pt x="2671694" y="4163570"/>
                </a:cubicBezTo>
                <a:cubicBezTo>
                  <a:pt x="2546033" y="4174370"/>
                  <a:pt x="2420500" y="4183391"/>
                  <a:pt x="2294459" y="4166238"/>
                </a:cubicBezTo>
                <a:cubicBezTo>
                  <a:pt x="2222976" y="4155006"/>
                  <a:pt x="2150298" y="4153685"/>
                  <a:pt x="2078460" y="4162300"/>
                </a:cubicBezTo>
                <a:cubicBezTo>
                  <a:pt x="1907313" y="4186314"/>
                  <a:pt x="1735785" y="4178563"/>
                  <a:pt x="1564257" y="4168653"/>
                </a:cubicBezTo>
                <a:cubicBezTo>
                  <a:pt x="1449650" y="4161918"/>
                  <a:pt x="1334536" y="4149594"/>
                  <a:pt x="1220183" y="4165857"/>
                </a:cubicBezTo>
                <a:cubicBezTo>
                  <a:pt x="1074321" y="4186186"/>
                  <a:pt x="928331" y="4179452"/>
                  <a:pt x="782087" y="4173481"/>
                </a:cubicBezTo>
                <a:cubicBezTo>
                  <a:pt x="674723" y="4169034"/>
                  <a:pt x="567232" y="4155565"/>
                  <a:pt x="459614" y="4172210"/>
                </a:cubicBezTo>
                <a:cubicBezTo>
                  <a:pt x="448535" y="4173722"/>
                  <a:pt x="437265" y="4172591"/>
                  <a:pt x="426706" y="4168907"/>
                </a:cubicBezTo>
                <a:cubicBezTo>
                  <a:pt x="385869" y="4155464"/>
                  <a:pt x="342085" y="4153660"/>
                  <a:pt x="300283" y="4163697"/>
                </a:cubicBezTo>
                <a:cubicBezTo>
                  <a:pt x="223159" y="4180596"/>
                  <a:pt x="146162" y="4187965"/>
                  <a:pt x="67640" y="4172591"/>
                </a:cubicBezTo>
                <a:lnTo>
                  <a:pt x="14015" y="4169393"/>
                </a:lnTo>
                <a:lnTo>
                  <a:pt x="28554" y="3856095"/>
                </a:lnTo>
                <a:cubicBezTo>
                  <a:pt x="30458" y="3735660"/>
                  <a:pt x="27412" y="3615306"/>
                  <a:pt x="15626" y="3495237"/>
                </a:cubicBezTo>
                <a:cubicBezTo>
                  <a:pt x="-847" y="3348740"/>
                  <a:pt x="-4304" y="3201174"/>
                  <a:pt x="5296" y="3054118"/>
                </a:cubicBezTo>
                <a:cubicBezTo>
                  <a:pt x="11786" y="2969961"/>
                  <a:pt x="18539" y="2885804"/>
                  <a:pt x="22776" y="2801522"/>
                </a:cubicBezTo>
                <a:cubicBezTo>
                  <a:pt x="28180" y="2681630"/>
                  <a:pt x="25173" y="2561524"/>
                  <a:pt x="13771" y="2442014"/>
                </a:cubicBezTo>
                <a:cubicBezTo>
                  <a:pt x="4237" y="2350879"/>
                  <a:pt x="3177" y="2259120"/>
                  <a:pt x="10593" y="2167807"/>
                </a:cubicBezTo>
                <a:cubicBezTo>
                  <a:pt x="25690" y="2012336"/>
                  <a:pt x="9931" y="1856863"/>
                  <a:pt x="5032" y="1701516"/>
                </a:cubicBezTo>
                <a:cubicBezTo>
                  <a:pt x="-3577" y="1415742"/>
                  <a:pt x="20393" y="1130095"/>
                  <a:pt x="9666" y="844320"/>
                </a:cubicBezTo>
                <a:cubicBezTo>
                  <a:pt x="3841" y="702958"/>
                  <a:pt x="16420" y="561723"/>
                  <a:pt x="9666" y="420361"/>
                </a:cubicBezTo>
                <a:cubicBezTo>
                  <a:pt x="4105" y="319805"/>
                  <a:pt x="397" y="219250"/>
                  <a:pt x="4105" y="118568"/>
                </a:cubicBezTo>
                <a:cubicBezTo>
                  <a:pt x="5164" y="91109"/>
                  <a:pt x="5826" y="63523"/>
                  <a:pt x="9534" y="36446"/>
                </a:cubicBezTo>
                <a:close/>
              </a:path>
            </a:pathLst>
          </a:custGeom>
        </p:spPr>
      </p:pic>
      <p:sp>
        <p:nvSpPr>
          <p:cNvPr id="15" name="sketch line">
            <a:extLst>
              <a:ext uri="{FF2B5EF4-FFF2-40B4-BE49-F238E27FC236}">
                <a16:creationId xmlns:a16="http://schemas.microsoft.com/office/drawing/2014/main" id="{28C31856-6ABF-41FD-B683-B06E5FFF9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8439"/>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5587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B4F6806-5898-4FE8-B610-A058C8B84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prinkler spraying water on a field&#10;&#10;Description automatically generated">
            <a:extLst>
              <a:ext uri="{FF2B5EF4-FFF2-40B4-BE49-F238E27FC236}">
                <a16:creationId xmlns:a16="http://schemas.microsoft.com/office/drawing/2014/main" id="{56B561DA-4708-9EB3-F3DA-E7CE0392E03B}"/>
              </a:ext>
            </a:extLst>
          </p:cNvPr>
          <p:cNvPicPr>
            <a:picLocks noChangeAspect="1"/>
          </p:cNvPicPr>
          <p:nvPr/>
        </p:nvPicPr>
        <p:blipFill>
          <a:blip r:embed="rId2">
            <a:extLst>
              <a:ext uri="{28A0092B-C50C-407E-A947-70E740481C1C}">
                <a14:useLocalDpi xmlns:a14="http://schemas.microsoft.com/office/drawing/2010/main" val="0"/>
              </a:ext>
            </a:extLst>
          </a:blip>
          <a:srcRect r="31336" b="2"/>
          <a:stretch/>
        </p:blipFill>
        <p:spPr>
          <a:xfrm>
            <a:off x="4406845" y="4"/>
            <a:ext cx="4101288" cy="3418797"/>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pic>
        <p:nvPicPr>
          <p:cNvPr id="11" name="Picture 10">
            <a:extLst>
              <a:ext uri="{FF2B5EF4-FFF2-40B4-BE49-F238E27FC236}">
                <a16:creationId xmlns:a16="http://schemas.microsoft.com/office/drawing/2014/main" id="{493571ED-D8CC-8E64-31BB-C12F2045E18D}"/>
              </a:ext>
            </a:extLst>
          </p:cNvPr>
          <p:cNvPicPr>
            <a:picLocks noChangeAspect="1"/>
          </p:cNvPicPr>
          <p:nvPr/>
        </p:nvPicPr>
        <p:blipFill>
          <a:blip r:embed="rId3">
            <a:extLst>
              <a:ext uri="{28A0092B-C50C-407E-A947-70E740481C1C}">
                <a14:useLocalDpi xmlns:a14="http://schemas.microsoft.com/office/drawing/2010/main" val="0"/>
              </a:ext>
            </a:extLst>
          </a:blip>
          <a:srcRect l="22985" r="26673" b="-1"/>
          <a:stretch/>
        </p:blipFill>
        <p:spPr>
          <a:xfrm>
            <a:off x="20" y="277472"/>
            <a:ext cx="4552718" cy="5946218"/>
          </a:xfrm>
          <a:custGeom>
            <a:avLst/>
            <a:gdLst/>
            <a:ahLst/>
            <a:cxnLst/>
            <a:rect l="l" t="t" r="r" b="b"/>
            <a:pathLst>
              <a:path w="4552738" h="5946218">
                <a:moveTo>
                  <a:pt x="0" y="0"/>
                </a:moveTo>
                <a:lnTo>
                  <a:pt x="193217" y="10418"/>
                </a:lnTo>
                <a:cubicBezTo>
                  <a:pt x="612089" y="35802"/>
                  <a:pt x="1030148" y="71660"/>
                  <a:pt x="1446580" y="128061"/>
                </a:cubicBezTo>
                <a:cubicBezTo>
                  <a:pt x="1735723" y="167547"/>
                  <a:pt x="2027715" y="194943"/>
                  <a:pt x="2320927" y="163517"/>
                </a:cubicBezTo>
                <a:cubicBezTo>
                  <a:pt x="2335563" y="161905"/>
                  <a:pt x="2352239" y="156669"/>
                  <a:pt x="2364438" y="161905"/>
                </a:cubicBezTo>
                <a:cubicBezTo>
                  <a:pt x="2506776" y="220729"/>
                  <a:pt x="2662121" y="178424"/>
                  <a:pt x="2809744" y="215490"/>
                </a:cubicBezTo>
                <a:cubicBezTo>
                  <a:pt x="2771925" y="358517"/>
                  <a:pt x="2609662" y="346832"/>
                  <a:pt x="2518162" y="445944"/>
                </a:cubicBezTo>
                <a:cubicBezTo>
                  <a:pt x="2667409" y="485424"/>
                  <a:pt x="2801610" y="525312"/>
                  <a:pt x="2937846" y="555124"/>
                </a:cubicBezTo>
                <a:cubicBezTo>
                  <a:pt x="3082216" y="586550"/>
                  <a:pt x="3204622" y="671561"/>
                  <a:pt x="3345734" y="709433"/>
                </a:cubicBezTo>
                <a:cubicBezTo>
                  <a:pt x="3375832" y="717492"/>
                  <a:pt x="3412025" y="745693"/>
                  <a:pt x="3422598" y="773089"/>
                </a:cubicBezTo>
                <a:cubicBezTo>
                  <a:pt x="3456757" y="861726"/>
                  <a:pt x="4138745" y="1110310"/>
                  <a:pt x="4058225" y="1189273"/>
                </a:cubicBezTo>
                <a:cubicBezTo>
                  <a:pt x="4024878" y="1221909"/>
                  <a:pt x="3981773" y="1245276"/>
                  <a:pt x="3936629" y="1277508"/>
                </a:cubicBezTo>
                <a:cubicBezTo>
                  <a:pt x="4004547" y="1338344"/>
                  <a:pt x="4080998" y="1364935"/>
                  <a:pt x="4162334" y="1383065"/>
                </a:cubicBezTo>
                <a:cubicBezTo>
                  <a:pt x="4186736" y="1388705"/>
                  <a:pt x="4210728" y="1399986"/>
                  <a:pt x="4213168" y="1427383"/>
                </a:cubicBezTo>
                <a:cubicBezTo>
                  <a:pt x="4215607" y="1455987"/>
                  <a:pt x="4190800" y="1467266"/>
                  <a:pt x="4170061" y="1480564"/>
                </a:cubicBezTo>
                <a:cubicBezTo>
                  <a:pt x="4141188" y="1499095"/>
                  <a:pt x="4113127" y="1515214"/>
                  <a:pt x="4076527" y="1517630"/>
                </a:cubicBezTo>
                <a:cubicBezTo>
                  <a:pt x="4016337" y="1521257"/>
                  <a:pt x="3987466" y="1572826"/>
                  <a:pt x="3952493" y="1611502"/>
                </a:cubicBezTo>
                <a:cubicBezTo>
                  <a:pt x="3932973" y="1633259"/>
                  <a:pt x="3923211" y="1677172"/>
                  <a:pt x="3957370" y="1684828"/>
                </a:cubicBezTo>
                <a:cubicBezTo>
                  <a:pt x="4039518" y="1703363"/>
                  <a:pt x="4033011" y="1756946"/>
                  <a:pt x="4030981" y="1817782"/>
                </a:cubicBezTo>
                <a:cubicBezTo>
                  <a:pt x="4028133" y="1893124"/>
                  <a:pt x="3979737" y="1927770"/>
                  <a:pt x="3920363" y="1956780"/>
                </a:cubicBezTo>
                <a:cubicBezTo>
                  <a:pt x="3900029" y="1966851"/>
                  <a:pt x="3871158" y="1966449"/>
                  <a:pt x="3863429" y="1997874"/>
                </a:cubicBezTo>
                <a:cubicBezTo>
                  <a:pt x="3896777" y="2027688"/>
                  <a:pt x="3937444" y="2003517"/>
                  <a:pt x="3973233" y="2011975"/>
                </a:cubicBezTo>
                <a:cubicBezTo>
                  <a:pt x="4002918" y="2018824"/>
                  <a:pt x="4052127" y="2015199"/>
                  <a:pt x="4011458" y="2069991"/>
                </a:cubicBezTo>
                <a:cubicBezTo>
                  <a:pt x="3999664" y="2085704"/>
                  <a:pt x="4013491" y="2097792"/>
                  <a:pt x="4028540" y="2099000"/>
                </a:cubicBezTo>
                <a:cubicBezTo>
                  <a:pt x="4148913" y="2111489"/>
                  <a:pt x="4093606" y="2222285"/>
                  <a:pt x="4132241" y="2280703"/>
                </a:cubicBezTo>
                <a:cubicBezTo>
                  <a:pt x="4142812" y="2296818"/>
                  <a:pt x="4131425" y="2324618"/>
                  <a:pt x="4114752" y="2331466"/>
                </a:cubicBezTo>
                <a:cubicBezTo>
                  <a:pt x="4008205" y="2376592"/>
                  <a:pt x="3993565" y="2484163"/>
                  <a:pt x="3941916" y="2576828"/>
                </a:cubicBezTo>
                <a:cubicBezTo>
                  <a:pt x="3998039" y="2613488"/>
                  <a:pt x="4065138" y="2621547"/>
                  <a:pt x="4125732" y="2645318"/>
                </a:cubicBezTo>
                <a:cubicBezTo>
                  <a:pt x="4188768" y="2670298"/>
                  <a:pt x="4188768" y="2688831"/>
                  <a:pt x="4136714" y="2761349"/>
                </a:cubicBezTo>
                <a:cubicBezTo>
                  <a:pt x="4272135" y="2777064"/>
                  <a:pt x="4272135" y="2777064"/>
                  <a:pt x="4230249" y="2891080"/>
                </a:cubicBezTo>
                <a:cubicBezTo>
                  <a:pt x="4343713" y="2901557"/>
                  <a:pt x="4418537" y="2955542"/>
                  <a:pt x="4436023" y="3073591"/>
                </a:cubicBezTo>
                <a:cubicBezTo>
                  <a:pt x="4444564" y="3130800"/>
                  <a:pt x="4495804" y="3157792"/>
                  <a:pt x="4552738" y="3196068"/>
                </a:cubicBezTo>
                <a:cubicBezTo>
                  <a:pt x="4481978" y="3233136"/>
                  <a:pt x="4433989" y="3310489"/>
                  <a:pt x="4351436" y="3228700"/>
                </a:cubicBezTo>
                <a:cubicBezTo>
                  <a:pt x="4321344" y="3198888"/>
                  <a:pt x="4324186" y="3236761"/>
                  <a:pt x="4320122" y="3247637"/>
                </a:cubicBezTo>
                <a:cubicBezTo>
                  <a:pt x="4310364" y="3274227"/>
                  <a:pt x="4330695" y="3291956"/>
                  <a:pt x="4344116" y="3312099"/>
                </a:cubicBezTo>
                <a:cubicBezTo>
                  <a:pt x="4357130" y="3332244"/>
                  <a:pt x="4372586" y="3353596"/>
                  <a:pt x="4376244" y="3376163"/>
                </a:cubicBezTo>
                <a:cubicBezTo>
                  <a:pt x="4378682" y="3391874"/>
                  <a:pt x="4366890" y="3414835"/>
                  <a:pt x="4353877" y="3426522"/>
                </a:cubicBezTo>
                <a:cubicBezTo>
                  <a:pt x="4285554" y="3488163"/>
                  <a:pt x="4326221" y="3626757"/>
                  <a:pt x="4196898" y="3644486"/>
                </a:cubicBezTo>
                <a:cubicBezTo>
                  <a:pt x="4138745" y="3652541"/>
                  <a:pt x="4110687" y="3703306"/>
                  <a:pt x="4067986" y="3731106"/>
                </a:cubicBezTo>
                <a:cubicBezTo>
                  <a:pt x="3919551" y="3828201"/>
                  <a:pt x="3820322" y="3953097"/>
                  <a:pt x="3774370" y="4124729"/>
                </a:cubicBezTo>
                <a:cubicBezTo>
                  <a:pt x="3761764" y="4172269"/>
                  <a:pt x="3713368" y="4210546"/>
                  <a:pt x="3682054" y="4252444"/>
                </a:cubicBezTo>
                <a:cubicBezTo>
                  <a:pt x="3697103" y="4283064"/>
                  <a:pt x="3779250" y="4216990"/>
                  <a:pt x="3750377" y="4297567"/>
                </a:cubicBezTo>
                <a:cubicBezTo>
                  <a:pt x="3728417" y="4358002"/>
                  <a:pt x="3672294" y="4395470"/>
                  <a:pt x="3619425" y="4431328"/>
                </a:cubicBezTo>
                <a:cubicBezTo>
                  <a:pt x="3559239" y="4472019"/>
                  <a:pt x="3492545" y="4504653"/>
                  <a:pt x="3465296" y="4579993"/>
                </a:cubicBezTo>
                <a:cubicBezTo>
                  <a:pt x="3459603" y="4596110"/>
                  <a:pt x="3441305" y="4613031"/>
                  <a:pt x="3425038" y="4619479"/>
                </a:cubicBezTo>
                <a:cubicBezTo>
                  <a:pt x="2576720" y="5945389"/>
                  <a:pt x="488463" y="5954251"/>
                  <a:pt x="247714" y="5944983"/>
                </a:cubicBezTo>
                <a:cubicBezTo>
                  <a:pt x="174818" y="5942062"/>
                  <a:pt x="102913" y="5934760"/>
                  <a:pt x="31834" y="5923857"/>
                </a:cubicBezTo>
                <a:lnTo>
                  <a:pt x="0" y="5917408"/>
                </a:lnTo>
                <a:close/>
              </a:path>
            </a:pathLst>
          </a:custGeom>
        </p:spPr>
      </p:pic>
      <p:pic>
        <p:nvPicPr>
          <p:cNvPr id="9" name="Picture 8" descr="A hand watering a small plant&#10;&#10;Description automatically generated">
            <a:extLst>
              <a:ext uri="{FF2B5EF4-FFF2-40B4-BE49-F238E27FC236}">
                <a16:creationId xmlns:a16="http://schemas.microsoft.com/office/drawing/2014/main" id="{2B46B1F0-00E4-5595-BDAC-55B0D63CA3C3}"/>
              </a:ext>
            </a:extLst>
          </p:cNvPr>
          <p:cNvPicPr>
            <a:picLocks noChangeAspect="1"/>
          </p:cNvPicPr>
          <p:nvPr/>
        </p:nvPicPr>
        <p:blipFill>
          <a:blip r:embed="rId4">
            <a:extLst>
              <a:ext uri="{28A0092B-C50C-407E-A947-70E740481C1C}">
                <a14:useLocalDpi xmlns:a14="http://schemas.microsoft.com/office/drawing/2010/main" val="0"/>
              </a:ext>
            </a:extLst>
          </a:blip>
          <a:srcRect l="16773" r="28166" b="-1"/>
          <a:stretch/>
        </p:blipFill>
        <p:spPr>
          <a:xfrm>
            <a:off x="8653074" y="-3"/>
            <a:ext cx="3538926" cy="4290182"/>
          </a:xfrm>
          <a:custGeom>
            <a:avLst/>
            <a:gdLst/>
            <a:ahLst/>
            <a:cxnLst/>
            <a:rect l="l" t="t" r="r" b="b"/>
            <a:pathLst>
              <a:path w="3538926" h="4290182">
                <a:moveTo>
                  <a:pt x="1370437" y="0"/>
                </a:moveTo>
                <a:lnTo>
                  <a:pt x="3538926" y="0"/>
                </a:lnTo>
                <a:lnTo>
                  <a:pt x="3538926" y="4256362"/>
                </a:lnTo>
                <a:lnTo>
                  <a:pt x="3455334" y="4273195"/>
                </a:lnTo>
                <a:cubicBezTo>
                  <a:pt x="3401009" y="4281478"/>
                  <a:pt x="3346052" y="4287025"/>
                  <a:pt x="3290337" y="4289244"/>
                </a:cubicBezTo>
                <a:cubicBezTo>
                  <a:pt x="3106332" y="4296285"/>
                  <a:pt x="1510274" y="4289552"/>
                  <a:pt x="861903" y="3282295"/>
                </a:cubicBezTo>
                <a:cubicBezTo>
                  <a:pt x="849470" y="3277397"/>
                  <a:pt x="835485" y="3264542"/>
                  <a:pt x="831133" y="3252299"/>
                </a:cubicBezTo>
                <a:cubicBezTo>
                  <a:pt x="810307" y="3195065"/>
                  <a:pt x="759333" y="3170274"/>
                  <a:pt x="713332" y="3139362"/>
                </a:cubicBezTo>
                <a:cubicBezTo>
                  <a:pt x="672925" y="3112122"/>
                  <a:pt x="630030" y="3083658"/>
                  <a:pt x="613246" y="3037747"/>
                </a:cubicBezTo>
                <a:cubicBezTo>
                  <a:pt x="591178" y="2976535"/>
                  <a:pt x="653963" y="3026730"/>
                  <a:pt x="665465" y="3003469"/>
                </a:cubicBezTo>
                <a:cubicBezTo>
                  <a:pt x="641532" y="2971640"/>
                  <a:pt x="604543" y="2942562"/>
                  <a:pt x="594908" y="2906447"/>
                </a:cubicBezTo>
                <a:cubicBezTo>
                  <a:pt x="559787" y="2776063"/>
                  <a:pt x="483946" y="2681183"/>
                  <a:pt x="370497" y="2607422"/>
                </a:cubicBezTo>
                <a:cubicBezTo>
                  <a:pt x="337860" y="2586304"/>
                  <a:pt x="316415" y="2547739"/>
                  <a:pt x="271969" y="2541620"/>
                </a:cubicBezTo>
                <a:cubicBezTo>
                  <a:pt x="173127" y="2528152"/>
                  <a:pt x="204209" y="2422866"/>
                  <a:pt x="151990" y="2376038"/>
                </a:cubicBezTo>
                <a:cubicBezTo>
                  <a:pt x="142044" y="2367161"/>
                  <a:pt x="133031" y="2349717"/>
                  <a:pt x="134895" y="2337782"/>
                </a:cubicBezTo>
                <a:cubicBezTo>
                  <a:pt x="137691" y="2320639"/>
                  <a:pt x="149504" y="2304419"/>
                  <a:pt x="159450" y="2289115"/>
                </a:cubicBezTo>
                <a:cubicBezTo>
                  <a:pt x="169707" y="2273813"/>
                  <a:pt x="185247" y="2260344"/>
                  <a:pt x="177788" y="2240145"/>
                </a:cubicBezTo>
                <a:cubicBezTo>
                  <a:pt x="174683" y="2231882"/>
                  <a:pt x="176855" y="2203112"/>
                  <a:pt x="153855" y="2225759"/>
                </a:cubicBezTo>
                <a:cubicBezTo>
                  <a:pt x="90759" y="2287892"/>
                  <a:pt x="54081" y="2229129"/>
                  <a:pt x="0" y="2200970"/>
                </a:cubicBezTo>
                <a:cubicBezTo>
                  <a:pt x="43514" y="2171892"/>
                  <a:pt x="82677" y="2151388"/>
                  <a:pt x="89205" y="2107927"/>
                </a:cubicBezTo>
                <a:cubicBezTo>
                  <a:pt x="102570" y="2018249"/>
                  <a:pt x="159758" y="1977237"/>
                  <a:pt x="246479" y="1969279"/>
                </a:cubicBezTo>
                <a:cubicBezTo>
                  <a:pt x="214465" y="1882663"/>
                  <a:pt x="214465" y="1882663"/>
                  <a:pt x="317968" y="1870725"/>
                </a:cubicBezTo>
                <a:cubicBezTo>
                  <a:pt x="278183" y="1815635"/>
                  <a:pt x="278183" y="1801556"/>
                  <a:pt x="326361" y="1782580"/>
                </a:cubicBezTo>
                <a:cubicBezTo>
                  <a:pt x="372673" y="1764521"/>
                  <a:pt x="423957" y="1758400"/>
                  <a:pt x="466852" y="1730550"/>
                </a:cubicBezTo>
                <a:cubicBezTo>
                  <a:pt x="427377" y="1660155"/>
                  <a:pt x="416187" y="1578436"/>
                  <a:pt x="334753" y="1544155"/>
                </a:cubicBezTo>
                <a:cubicBezTo>
                  <a:pt x="322010" y="1538952"/>
                  <a:pt x="313307" y="1517834"/>
                  <a:pt x="321386" y="1505592"/>
                </a:cubicBezTo>
                <a:cubicBezTo>
                  <a:pt x="350915" y="1461214"/>
                  <a:pt x="308644" y="1377045"/>
                  <a:pt x="400645" y="1367557"/>
                </a:cubicBezTo>
                <a:cubicBezTo>
                  <a:pt x="412147" y="1366640"/>
                  <a:pt x="422716" y="1357456"/>
                  <a:pt x="413701" y="1345520"/>
                </a:cubicBezTo>
                <a:cubicBezTo>
                  <a:pt x="382618" y="1303896"/>
                  <a:pt x="420228" y="1306649"/>
                  <a:pt x="442916" y="1301447"/>
                </a:cubicBezTo>
                <a:cubicBezTo>
                  <a:pt x="470270" y="1295021"/>
                  <a:pt x="501352" y="1313384"/>
                  <a:pt x="526840" y="1290735"/>
                </a:cubicBezTo>
                <a:cubicBezTo>
                  <a:pt x="520932" y="1266862"/>
                  <a:pt x="498866" y="1267167"/>
                  <a:pt x="483325" y="1259517"/>
                </a:cubicBezTo>
                <a:cubicBezTo>
                  <a:pt x="437945" y="1237479"/>
                  <a:pt x="400956" y="1211159"/>
                  <a:pt x="398780" y="1153924"/>
                </a:cubicBezTo>
                <a:cubicBezTo>
                  <a:pt x="397228" y="1107708"/>
                  <a:pt x="392254" y="1067003"/>
                  <a:pt x="455041" y="1052922"/>
                </a:cubicBezTo>
                <a:cubicBezTo>
                  <a:pt x="481149" y="1047106"/>
                  <a:pt x="473687" y="1013747"/>
                  <a:pt x="458768" y="997218"/>
                </a:cubicBezTo>
                <a:cubicBezTo>
                  <a:pt x="432038" y="967837"/>
                  <a:pt x="409972" y="928661"/>
                  <a:pt x="363968" y="925907"/>
                </a:cubicBezTo>
                <a:cubicBezTo>
                  <a:pt x="335995" y="924071"/>
                  <a:pt x="314548" y="911826"/>
                  <a:pt x="292481" y="897749"/>
                </a:cubicBezTo>
                <a:cubicBezTo>
                  <a:pt x="276630" y="887646"/>
                  <a:pt x="257670" y="879078"/>
                  <a:pt x="259533" y="857348"/>
                </a:cubicBezTo>
                <a:cubicBezTo>
                  <a:pt x="261399" y="836535"/>
                  <a:pt x="279736" y="827966"/>
                  <a:pt x="298387" y="823681"/>
                </a:cubicBezTo>
                <a:cubicBezTo>
                  <a:pt x="360552" y="809909"/>
                  <a:pt x="418983" y="789708"/>
                  <a:pt x="470893" y="743493"/>
                </a:cubicBezTo>
                <a:cubicBezTo>
                  <a:pt x="436390" y="719007"/>
                  <a:pt x="403444" y="701256"/>
                  <a:pt x="377957" y="676463"/>
                </a:cubicBezTo>
                <a:cubicBezTo>
                  <a:pt x="316415" y="616477"/>
                  <a:pt x="837660" y="427634"/>
                  <a:pt x="863768" y="360299"/>
                </a:cubicBezTo>
                <a:cubicBezTo>
                  <a:pt x="871849" y="339488"/>
                  <a:pt x="899511" y="318064"/>
                  <a:pt x="922515" y="311942"/>
                </a:cubicBezTo>
                <a:cubicBezTo>
                  <a:pt x="1030367" y="283171"/>
                  <a:pt x="1123922" y="218591"/>
                  <a:pt x="1234265" y="194718"/>
                </a:cubicBezTo>
                <a:cubicBezTo>
                  <a:pt x="1338390" y="172070"/>
                  <a:pt x="1440960" y="141768"/>
                  <a:pt x="1555030" y="111776"/>
                </a:cubicBezTo>
                <a:cubicBezTo>
                  <a:pt x="1520063" y="74130"/>
                  <a:pt x="1471575" y="57526"/>
                  <a:pt x="1428216" y="36752"/>
                </a:cubicBezTo>
                <a:close/>
              </a:path>
            </a:pathLst>
          </a:custGeom>
        </p:spPr>
      </p:pic>
      <p:sp>
        <p:nvSpPr>
          <p:cNvPr id="14" name="Title 1">
            <a:extLst>
              <a:ext uri="{FF2B5EF4-FFF2-40B4-BE49-F238E27FC236}">
                <a16:creationId xmlns:a16="http://schemas.microsoft.com/office/drawing/2014/main" id="{7703E0B7-EEDA-682A-01D0-BC6F20FB2B1A}"/>
              </a:ext>
            </a:extLst>
          </p:cNvPr>
          <p:cNvSpPr>
            <a:spLocks noGrp="1"/>
          </p:cNvSpPr>
          <p:nvPr>
            <p:ph type="title"/>
          </p:nvPr>
        </p:nvSpPr>
        <p:spPr>
          <a:xfrm>
            <a:off x="8752114" y="4463784"/>
            <a:ext cx="3439886" cy="1093561"/>
          </a:xfrm>
        </p:spPr>
        <p:txBody>
          <a:bodyPr>
            <a:normAutofit fontScale="90000"/>
          </a:bodyPr>
          <a:lstStyle/>
          <a:p>
            <a:pPr algn="ctr"/>
            <a:r>
              <a:rPr lang="en-US" dirty="0">
                <a:latin typeface="Agency FB" panose="020B0503020202020204" pitchFamily="34" charset="0"/>
              </a:rPr>
              <a:t>Minimizes wastage of water</a:t>
            </a:r>
          </a:p>
        </p:txBody>
      </p:sp>
      <p:sp>
        <p:nvSpPr>
          <p:cNvPr id="15" name="Title 1">
            <a:extLst>
              <a:ext uri="{FF2B5EF4-FFF2-40B4-BE49-F238E27FC236}">
                <a16:creationId xmlns:a16="http://schemas.microsoft.com/office/drawing/2014/main" id="{111142F7-A5E9-98DE-AC14-DA3AB0D7C5EC}"/>
              </a:ext>
            </a:extLst>
          </p:cNvPr>
          <p:cNvSpPr txBox="1">
            <a:spLocks/>
          </p:cNvSpPr>
          <p:nvPr/>
        </p:nvSpPr>
        <p:spPr>
          <a:xfrm>
            <a:off x="4552738" y="3370221"/>
            <a:ext cx="4251819" cy="109356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gency FB" panose="020B0503020202020204" pitchFamily="34" charset="0"/>
              </a:rPr>
              <a:t>Accurate water management</a:t>
            </a:r>
          </a:p>
        </p:txBody>
      </p:sp>
      <p:sp>
        <p:nvSpPr>
          <p:cNvPr id="16" name="Title 1">
            <a:extLst>
              <a:ext uri="{FF2B5EF4-FFF2-40B4-BE49-F238E27FC236}">
                <a16:creationId xmlns:a16="http://schemas.microsoft.com/office/drawing/2014/main" id="{6D3F9A13-508A-7715-A28E-90B1D41A9679}"/>
              </a:ext>
            </a:extLst>
          </p:cNvPr>
          <p:cNvSpPr txBox="1">
            <a:spLocks/>
          </p:cNvSpPr>
          <p:nvPr/>
        </p:nvSpPr>
        <p:spPr>
          <a:xfrm>
            <a:off x="2055177" y="5616205"/>
            <a:ext cx="6315668" cy="10935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Agency FB" panose="020B0503020202020204" pitchFamily="34" charset="0"/>
              </a:rPr>
              <a:t>Increases crop yield </a:t>
            </a:r>
          </a:p>
        </p:txBody>
      </p:sp>
    </p:spTree>
    <p:extLst>
      <p:ext uri="{BB962C8B-B14F-4D97-AF65-F5344CB8AC3E}">
        <p14:creationId xmlns:p14="http://schemas.microsoft.com/office/powerpoint/2010/main" val="1089005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85F55C16-BC21-49EF-A4FF-C3155BB93B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9054CD-0ED3-7882-1A7A-6ABDA14C47C1}"/>
              </a:ext>
            </a:extLst>
          </p:cNvPr>
          <p:cNvSpPr>
            <a:spLocks noGrp="1"/>
          </p:cNvSpPr>
          <p:nvPr>
            <p:ph type="ctrTitle"/>
          </p:nvPr>
        </p:nvSpPr>
        <p:spPr>
          <a:xfrm>
            <a:off x="419100" y="-4127500"/>
            <a:ext cx="5697472" cy="10668120"/>
          </a:xfrm>
        </p:spPr>
        <p:txBody>
          <a:bodyPr vert="horz" lIns="91440" tIns="45720" rIns="91440" bIns="45720" rtlCol="0" anchor="ctr">
            <a:normAutofit/>
          </a:bodyPr>
          <a:lstStyle/>
          <a:p>
            <a:pPr algn="l"/>
            <a:r>
              <a:rPr lang="en-US" sz="4400" b="1" u="sng" dirty="0">
                <a:solidFill>
                  <a:schemeClr val="bg2">
                    <a:lumMod val="10000"/>
                  </a:schemeClr>
                </a:solidFill>
              </a:rPr>
              <a:t>CONTENT</a:t>
            </a:r>
            <a:endParaRPr lang="en-US" sz="4400" u="sng" kern="1200" dirty="0">
              <a:solidFill>
                <a:schemeClr val="tx1"/>
              </a:solidFill>
              <a:latin typeface="+mj-lt"/>
              <a:ea typeface="+mj-ea"/>
              <a:cs typeface="+mj-cs"/>
            </a:endParaRPr>
          </a:p>
        </p:txBody>
      </p:sp>
      <p:sp>
        <p:nvSpPr>
          <p:cNvPr id="37" name="Freeform: Shape 36">
            <a:extLst>
              <a:ext uri="{FF2B5EF4-FFF2-40B4-BE49-F238E27FC236}">
                <a16:creationId xmlns:a16="http://schemas.microsoft.com/office/drawing/2014/main" id="{0C5F069E-AFE6-4825-8945-46F2918A50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6116569" cy="6858000"/>
          </a:xfrm>
          <a:custGeom>
            <a:avLst/>
            <a:gdLst>
              <a:gd name="connsiteX0" fmla="*/ 0 w 6116569"/>
              <a:gd name="connsiteY0" fmla="*/ 0 h 6879321"/>
              <a:gd name="connsiteX1" fmla="*/ 2935851 w 6116569"/>
              <a:gd name="connsiteY1" fmla="*/ 0 h 6879321"/>
              <a:gd name="connsiteX2" fmla="*/ 3238280 w 6116569"/>
              <a:gd name="connsiteY2" fmla="*/ 31980 h 6879321"/>
              <a:gd name="connsiteX3" fmla="*/ 3660541 w 6116569"/>
              <a:gd name="connsiteY3" fmla="*/ 550772 h 6879321"/>
              <a:gd name="connsiteX4" fmla="*/ 3808902 w 6116569"/>
              <a:gd name="connsiteY4" fmla="*/ 589860 h 6879321"/>
              <a:gd name="connsiteX5" fmla="*/ 4413762 w 6116569"/>
              <a:gd name="connsiteY5" fmla="*/ 625393 h 6879321"/>
              <a:gd name="connsiteX6" fmla="*/ 4567830 w 6116569"/>
              <a:gd name="connsiteY6" fmla="*/ 721333 h 6879321"/>
              <a:gd name="connsiteX7" fmla="*/ 4171247 w 6116569"/>
              <a:gd name="connsiteY7" fmla="*/ 792401 h 6879321"/>
              <a:gd name="connsiteX8" fmla="*/ 4376671 w 6116569"/>
              <a:gd name="connsiteY8" fmla="*/ 842148 h 6879321"/>
              <a:gd name="connsiteX9" fmla="*/ 4527887 w 6116569"/>
              <a:gd name="connsiteY9" fmla="*/ 813722 h 6879321"/>
              <a:gd name="connsiteX10" fmla="*/ 4633452 w 6116569"/>
              <a:gd name="connsiteY10" fmla="*/ 799508 h 6879321"/>
              <a:gd name="connsiteX11" fmla="*/ 4947293 w 6116569"/>
              <a:gd name="connsiteY11" fmla="*/ 870576 h 6879321"/>
              <a:gd name="connsiteX12" fmla="*/ 5263988 w 6116569"/>
              <a:gd name="connsiteY12" fmla="*/ 820828 h 6879321"/>
              <a:gd name="connsiteX13" fmla="*/ 5249723 w 6116569"/>
              <a:gd name="connsiteY13" fmla="*/ 895449 h 6879321"/>
              <a:gd name="connsiteX14" fmla="*/ 4744723 w 6116569"/>
              <a:gd name="connsiteY14" fmla="*/ 1197485 h 6879321"/>
              <a:gd name="connsiteX15" fmla="*/ 4767548 w 6116569"/>
              <a:gd name="connsiteY15" fmla="*/ 1346727 h 6879321"/>
              <a:gd name="connsiteX16" fmla="*/ 4539299 w 6116569"/>
              <a:gd name="connsiteY16" fmla="*/ 1421348 h 6879321"/>
              <a:gd name="connsiteX17" fmla="*/ 4607773 w 6116569"/>
              <a:gd name="connsiteY17" fmla="*/ 1485309 h 6879321"/>
              <a:gd name="connsiteX18" fmla="*/ 4579242 w 6116569"/>
              <a:gd name="connsiteY18" fmla="*/ 1535055 h 6879321"/>
              <a:gd name="connsiteX19" fmla="*/ 5278255 w 6116569"/>
              <a:gd name="connsiteY19" fmla="*/ 1609676 h 6879321"/>
              <a:gd name="connsiteX20" fmla="*/ 5771843 w 6116569"/>
              <a:gd name="connsiteY20" fmla="*/ 1630997 h 6879321"/>
              <a:gd name="connsiteX21" fmla="*/ 6105656 w 6116569"/>
              <a:gd name="connsiteY21" fmla="*/ 1748257 h 6879321"/>
              <a:gd name="connsiteX22" fmla="*/ 5691955 w 6116569"/>
              <a:gd name="connsiteY22" fmla="*/ 2167555 h 6879321"/>
              <a:gd name="connsiteX23" fmla="*/ 5475118 w 6116569"/>
              <a:gd name="connsiteY23" fmla="*/ 2348776 h 6879321"/>
              <a:gd name="connsiteX24" fmla="*/ 5826051 w 6116569"/>
              <a:gd name="connsiteY24" fmla="*/ 2291922 h 6879321"/>
              <a:gd name="connsiteX25" fmla="*/ 5552153 w 6116569"/>
              <a:gd name="connsiteY25" fmla="*/ 2597513 h 6879321"/>
              <a:gd name="connsiteX26" fmla="*/ 5603508 w 6116569"/>
              <a:gd name="connsiteY26" fmla="*/ 2647260 h 6879321"/>
              <a:gd name="connsiteX27" fmla="*/ 5700515 w 6116569"/>
              <a:gd name="connsiteY27" fmla="*/ 2679240 h 6879321"/>
              <a:gd name="connsiteX28" fmla="*/ 5246870 w 6116569"/>
              <a:gd name="connsiteY28" fmla="*/ 2888889 h 6879321"/>
              <a:gd name="connsiteX29" fmla="*/ 4836022 w 6116569"/>
              <a:gd name="connsiteY29" fmla="*/ 3169605 h 6879321"/>
              <a:gd name="connsiteX30" fmla="*/ 4736163 w 6116569"/>
              <a:gd name="connsiteY30" fmla="*/ 3233565 h 6879321"/>
              <a:gd name="connsiteX31" fmla="*/ 4853141 w 6116569"/>
              <a:gd name="connsiteY31" fmla="*/ 3233565 h 6879321"/>
              <a:gd name="connsiteX32" fmla="*/ 4944440 w 6116569"/>
              <a:gd name="connsiteY32" fmla="*/ 3226459 h 6879321"/>
              <a:gd name="connsiteX33" fmla="*/ 5109921 w 6116569"/>
              <a:gd name="connsiteY33" fmla="*/ 3283313 h 6879321"/>
              <a:gd name="connsiteX34" fmla="*/ 5694809 w 6116569"/>
              <a:gd name="connsiteY34" fmla="*/ 3141178 h 6879321"/>
              <a:gd name="connsiteX35" fmla="*/ 5566419 w 6116569"/>
              <a:gd name="connsiteY35" fmla="*/ 3301079 h 6879321"/>
              <a:gd name="connsiteX36" fmla="*/ 5415203 w 6116569"/>
              <a:gd name="connsiteY36" fmla="*/ 3397020 h 6879321"/>
              <a:gd name="connsiteX37" fmla="*/ 5612068 w 6116569"/>
              <a:gd name="connsiteY37" fmla="*/ 3432554 h 6879321"/>
              <a:gd name="connsiteX38" fmla="*/ 5206927 w 6116569"/>
              <a:gd name="connsiteY38" fmla="*/ 3599562 h 6879321"/>
              <a:gd name="connsiteX39" fmla="*/ 5301079 w 6116569"/>
              <a:gd name="connsiteY39" fmla="*/ 3723930 h 6879321"/>
              <a:gd name="connsiteX40" fmla="*/ 4507915 w 6116569"/>
              <a:gd name="connsiteY40" fmla="*/ 4306683 h 6879321"/>
              <a:gd name="connsiteX41" fmla="*/ 3982942 w 6116569"/>
              <a:gd name="connsiteY41" fmla="*/ 4587399 h 6879321"/>
              <a:gd name="connsiteX42" fmla="*/ 4185513 w 6116569"/>
              <a:gd name="connsiteY42" fmla="*/ 4541205 h 6879321"/>
              <a:gd name="connsiteX43" fmla="*/ 5212633 w 6116569"/>
              <a:gd name="connsiteY43" fmla="*/ 4455924 h 6879321"/>
              <a:gd name="connsiteX44" fmla="*/ 5312492 w 6116569"/>
              <a:gd name="connsiteY44" fmla="*/ 4473691 h 6879321"/>
              <a:gd name="connsiteX45" fmla="*/ 4596361 w 6116569"/>
              <a:gd name="connsiteY45" fmla="*/ 4818368 h 6879321"/>
              <a:gd name="connsiteX46" fmla="*/ 4873113 w 6116569"/>
              <a:gd name="connsiteY46" fmla="*/ 4885882 h 6879321"/>
              <a:gd name="connsiteX47" fmla="*/ 4935881 w 6116569"/>
              <a:gd name="connsiteY47" fmla="*/ 4914309 h 6879321"/>
              <a:gd name="connsiteX48" fmla="*/ 4873113 w 6116569"/>
              <a:gd name="connsiteY48" fmla="*/ 5003143 h 6879321"/>
              <a:gd name="connsiteX49" fmla="*/ 4721898 w 6116569"/>
              <a:gd name="connsiteY49" fmla="*/ 5095530 h 6879321"/>
              <a:gd name="connsiteX50" fmla="*/ 5132745 w 6116569"/>
              <a:gd name="connsiteY50" fmla="*/ 4949842 h 6879321"/>
              <a:gd name="connsiteX51" fmla="*/ 5101362 w 6116569"/>
              <a:gd name="connsiteY51" fmla="*/ 5081317 h 6879321"/>
              <a:gd name="connsiteX52" fmla="*/ 5138452 w 6116569"/>
              <a:gd name="connsiteY52" fmla="*/ 5198578 h 6879321"/>
              <a:gd name="connsiteX53" fmla="*/ 4904497 w 6116569"/>
              <a:gd name="connsiteY53" fmla="*/ 5362033 h 6879321"/>
              <a:gd name="connsiteX54" fmla="*/ 4579242 w 6116569"/>
              <a:gd name="connsiteY54" fmla="*/ 5674729 h 6879321"/>
              <a:gd name="connsiteX55" fmla="*/ 4253988 w 6116569"/>
              <a:gd name="connsiteY55" fmla="*/ 5884379 h 6879321"/>
              <a:gd name="connsiteX56" fmla="*/ 3985795 w 6116569"/>
              <a:gd name="connsiteY56" fmla="*/ 6069153 h 6879321"/>
              <a:gd name="connsiteX57" fmla="*/ 4231163 w 6116569"/>
              <a:gd name="connsiteY57" fmla="*/ 6030066 h 6879321"/>
              <a:gd name="connsiteX58" fmla="*/ 3814609 w 6116569"/>
              <a:gd name="connsiteY58" fmla="*/ 6317889 h 6879321"/>
              <a:gd name="connsiteX59" fmla="*/ 3751840 w 6116569"/>
              <a:gd name="connsiteY59" fmla="*/ 6339209 h 6879321"/>
              <a:gd name="connsiteX60" fmla="*/ 3089919 w 6116569"/>
              <a:gd name="connsiteY60" fmla="*/ 6563071 h 6879321"/>
              <a:gd name="connsiteX61" fmla="*/ 2961529 w 6116569"/>
              <a:gd name="connsiteY61" fmla="*/ 6662566 h 6879321"/>
              <a:gd name="connsiteX62" fmla="*/ 3107038 w 6116569"/>
              <a:gd name="connsiteY62" fmla="*/ 6673226 h 6879321"/>
              <a:gd name="connsiteX63" fmla="*/ 3594919 w 6116569"/>
              <a:gd name="connsiteY63" fmla="*/ 6591499 h 6879321"/>
              <a:gd name="connsiteX64" fmla="*/ 3261106 w 6116569"/>
              <a:gd name="connsiteY64" fmla="*/ 6726527 h 6879321"/>
              <a:gd name="connsiteX65" fmla="*/ 3620597 w 6116569"/>
              <a:gd name="connsiteY65" fmla="*/ 6740740 h 6879321"/>
              <a:gd name="connsiteX66" fmla="*/ 3703337 w 6116569"/>
              <a:gd name="connsiteY66" fmla="*/ 6826020 h 6879321"/>
              <a:gd name="connsiteX67" fmla="*/ 3689072 w 6116569"/>
              <a:gd name="connsiteY67" fmla="*/ 6879321 h 6879321"/>
              <a:gd name="connsiteX68" fmla="*/ 0 w 6116569"/>
              <a:gd name="connsiteY68" fmla="*/ 6879321 h 687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7" name="Graphic 6" descr="Document">
            <a:extLst>
              <a:ext uri="{FF2B5EF4-FFF2-40B4-BE49-F238E27FC236}">
                <a16:creationId xmlns:a16="http://schemas.microsoft.com/office/drawing/2014/main" id="{2F82FC5D-6BB1-B7FE-C65B-94E6CD58E9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1134" y="1918107"/>
            <a:ext cx="3195204" cy="3195204"/>
          </a:xfrm>
          <a:prstGeom prst="rect">
            <a:avLst/>
          </a:prstGeom>
        </p:spPr>
      </p:pic>
      <p:sp>
        <p:nvSpPr>
          <p:cNvPr id="13" name="TextBox 12">
            <a:extLst>
              <a:ext uri="{FF2B5EF4-FFF2-40B4-BE49-F238E27FC236}">
                <a16:creationId xmlns:a16="http://schemas.microsoft.com/office/drawing/2014/main" id="{48B99296-3667-6C60-EF33-C68454EE98F6}"/>
              </a:ext>
            </a:extLst>
          </p:cNvPr>
          <p:cNvSpPr txBox="1"/>
          <p:nvPr/>
        </p:nvSpPr>
        <p:spPr>
          <a:xfrm>
            <a:off x="4227983" y="1387784"/>
            <a:ext cx="4064941" cy="4196020"/>
          </a:xfrm>
          <a:prstGeom prst="rect">
            <a:avLst/>
          </a:prstGeom>
          <a:noFill/>
        </p:spPr>
        <p:txBody>
          <a:bodyPr wrap="square">
            <a:spAutoFit/>
          </a:bodyPr>
          <a:lstStyle/>
          <a:p>
            <a:pPr marL="571500" marR="347980" algn="l">
              <a:spcBef>
                <a:spcPts val="0"/>
              </a:spcBef>
              <a:spcAft>
                <a:spcPts val="1065"/>
              </a:spcAft>
            </a:pPr>
            <a:r>
              <a:rPr lang="en-US" b="1" spc="-60" dirty="0"/>
              <a:t>01. Introduction</a:t>
            </a:r>
            <a:endParaRPr lang="en-US" b="1" spc="-60" dirty="0">
              <a:effectLst/>
            </a:endParaRPr>
          </a:p>
          <a:p>
            <a:pPr marL="571500" marR="347980" algn="l">
              <a:spcBef>
                <a:spcPts val="0"/>
              </a:spcBef>
              <a:spcAft>
                <a:spcPts val="1065"/>
              </a:spcAft>
            </a:pPr>
            <a:endParaRPr lang="en-US" b="1" spc="-60" dirty="0"/>
          </a:p>
          <a:p>
            <a:pPr marL="571500" marR="347980" algn="l">
              <a:spcBef>
                <a:spcPts val="0"/>
              </a:spcBef>
              <a:spcAft>
                <a:spcPts val="1065"/>
              </a:spcAft>
            </a:pPr>
            <a:endParaRPr lang="en-US" b="1" spc="-60" dirty="0"/>
          </a:p>
          <a:p>
            <a:pPr marL="571500" marR="347980" algn="l">
              <a:spcBef>
                <a:spcPts val="0"/>
              </a:spcBef>
              <a:spcAft>
                <a:spcPts val="1065"/>
              </a:spcAft>
            </a:pPr>
            <a:r>
              <a:rPr lang="en-US" b="1" dirty="0">
                <a:effectLst/>
              </a:rPr>
              <a:t>02. Problem</a:t>
            </a:r>
            <a:r>
              <a:rPr lang="en-US" b="1" spc="-25" dirty="0">
                <a:effectLst/>
              </a:rPr>
              <a:t> </a:t>
            </a:r>
            <a:r>
              <a:rPr lang="en-US" b="1" spc="-25" dirty="0"/>
              <a:t>&amp;</a:t>
            </a:r>
            <a:endParaRPr lang="en-US" b="1" dirty="0">
              <a:effectLst/>
            </a:endParaRPr>
          </a:p>
          <a:p>
            <a:pPr marL="571500" marR="347980" algn="l">
              <a:spcBef>
                <a:spcPts val="0"/>
              </a:spcBef>
              <a:spcAft>
                <a:spcPts val="1065"/>
              </a:spcAft>
            </a:pPr>
            <a:r>
              <a:rPr lang="en-US" b="1" spc="-10" dirty="0"/>
              <a:t>    </a:t>
            </a:r>
            <a:r>
              <a:rPr lang="en-US" b="1" spc="-10" dirty="0">
                <a:effectLst/>
              </a:rPr>
              <a:t>Motivation</a:t>
            </a:r>
            <a:endParaRPr lang="en-US" b="1" spc="-10" dirty="0"/>
          </a:p>
          <a:p>
            <a:pPr marL="571500" marR="347980" algn="l">
              <a:spcBef>
                <a:spcPts val="0"/>
              </a:spcBef>
              <a:spcAft>
                <a:spcPts val="1065"/>
              </a:spcAft>
            </a:pPr>
            <a:endParaRPr lang="en-US" sz="300" b="1" spc="-10" dirty="0"/>
          </a:p>
          <a:p>
            <a:pPr marL="571500" marR="347980" algn="l">
              <a:spcBef>
                <a:spcPts val="0"/>
              </a:spcBef>
              <a:spcAft>
                <a:spcPts val="1065"/>
              </a:spcAft>
            </a:pPr>
            <a:endParaRPr lang="en-US" sz="1400" b="1" spc="-10" dirty="0"/>
          </a:p>
          <a:p>
            <a:pPr marL="571500" marR="347980" algn="l">
              <a:spcBef>
                <a:spcPts val="0"/>
              </a:spcBef>
              <a:spcAft>
                <a:spcPts val="1065"/>
              </a:spcAft>
            </a:pPr>
            <a:r>
              <a:rPr lang="en-US" b="1" dirty="0">
                <a:effectLst/>
              </a:rPr>
              <a:t>03. Aim</a:t>
            </a:r>
            <a:r>
              <a:rPr lang="en-US" b="1" spc="-30" dirty="0">
                <a:effectLst/>
              </a:rPr>
              <a:t> </a:t>
            </a:r>
            <a:r>
              <a:rPr lang="en-US" b="1" spc="-30" dirty="0"/>
              <a:t>&amp;</a:t>
            </a:r>
            <a:r>
              <a:rPr lang="en-US" b="1" spc="-20" dirty="0"/>
              <a:t> </a:t>
            </a:r>
            <a:r>
              <a:rPr lang="en-US" b="1" spc="-10" dirty="0">
                <a:effectLst/>
              </a:rPr>
              <a:t>Objectives</a:t>
            </a:r>
          </a:p>
          <a:p>
            <a:pPr marL="571500" marR="347980" algn="l">
              <a:spcBef>
                <a:spcPts val="0"/>
              </a:spcBef>
              <a:spcAft>
                <a:spcPts val="1065"/>
              </a:spcAft>
            </a:pPr>
            <a:endParaRPr lang="en-US" sz="1400" b="1" spc="-10" dirty="0"/>
          </a:p>
          <a:p>
            <a:pPr marL="571500" marR="347980" algn="l">
              <a:spcBef>
                <a:spcPts val="0"/>
              </a:spcBef>
              <a:spcAft>
                <a:spcPts val="1065"/>
              </a:spcAft>
            </a:pPr>
            <a:endParaRPr lang="en-US" b="1" dirty="0">
              <a:effectLst/>
            </a:endParaRPr>
          </a:p>
          <a:p>
            <a:pPr marL="571500" marR="347980" algn="l">
              <a:spcBef>
                <a:spcPts val="0"/>
              </a:spcBef>
              <a:spcAft>
                <a:spcPts val="1065"/>
              </a:spcAft>
            </a:pPr>
            <a:r>
              <a:rPr lang="en-US" b="1" dirty="0">
                <a:effectLst/>
              </a:rPr>
              <a:t>04. System</a:t>
            </a:r>
            <a:r>
              <a:rPr lang="en-US" b="1" spc="-25" dirty="0">
                <a:effectLst/>
              </a:rPr>
              <a:t> </a:t>
            </a:r>
            <a:r>
              <a:rPr lang="en-US" b="1" spc="-10" dirty="0">
                <a:effectLst/>
              </a:rPr>
              <a:t>Overview</a:t>
            </a:r>
            <a:endParaRPr lang="en-US" b="1" dirty="0"/>
          </a:p>
        </p:txBody>
      </p:sp>
      <p:graphicFrame>
        <p:nvGraphicFramePr>
          <p:cNvPr id="41" name="TextBox 16">
            <a:extLst>
              <a:ext uri="{FF2B5EF4-FFF2-40B4-BE49-F238E27FC236}">
                <a16:creationId xmlns:a16="http://schemas.microsoft.com/office/drawing/2014/main" id="{33758E88-A523-7111-ADED-EFD3E02CBDF1}"/>
              </a:ext>
            </a:extLst>
          </p:cNvPr>
          <p:cNvGraphicFramePr/>
          <p:nvPr>
            <p:extLst>
              <p:ext uri="{D42A27DB-BD31-4B8C-83A1-F6EECF244321}">
                <p14:modId xmlns:p14="http://schemas.microsoft.com/office/powerpoint/2010/main" val="2523031701"/>
              </p:ext>
            </p:extLst>
          </p:nvPr>
        </p:nvGraphicFramePr>
        <p:xfrm>
          <a:off x="7127743" y="811658"/>
          <a:ext cx="4872472" cy="55583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5" name="Picture 24" descr="A person pointing at a graph&#10;&#10;Description automatically generated">
            <a:extLst>
              <a:ext uri="{FF2B5EF4-FFF2-40B4-BE49-F238E27FC236}">
                <a16:creationId xmlns:a16="http://schemas.microsoft.com/office/drawing/2014/main" id="{D8EFD936-73F9-D5AC-96D7-F19EAB23A2E8}"/>
              </a:ext>
            </a:extLst>
          </p:cNvPr>
          <p:cNvPicPr>
            <a:picLocks noChangeAspect="1"/>
          </p:cNvPicPr>
          <p:nvPr/>
        </p:nvPicPr>
        <p:blipFill>
          <a:blip r:embed="rId9">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683324" y="1240367"/>
            <a:ext cx="878975" cy="878975"/>
          </a:xfrm>
          <a:prstGeom prst="rect">
            <a:avLst/>
          </a:prstGeom>
        </p:spPr>
      </p:pic>
      <p:pic>
        <p:nvPicPr>
          <p:cNvPr id="28" name="Picture 27" descr="A logo of a fist&#10;&#10;Description automatically generated">
            <a:extLst>
              <a:ext uri="{FF2B5EF4-FFF2-40B4-BE49-F238E27FC236}">
                <a16:creationId xmlns:a16="http://schemas.microsoft.com/office/drawing/2014/main" id="{3966F138-541F-F62C-087A-179F8FAD2FB4}"/>
              </a:ext>
            </a:extLst>
          </p:cNvPr>
          <p:cNvPicPr>
            <a:picLocks noChangeAspect="1"/>
          </p:cNvPicPr>
          <p:nvPr/>
        </p:nvPicPr>
        <p:blipFill rotWithShape="1">
          <a:blip r:embed="rId10">
            <a:duotone>
              <a:schemeClr val="accent4">
                <a:shade val="45000"/>
                <a:satMod val="135000"/>
              </a:schemeClr>
              <a:prstClr val="white"/>
            </a:duotone>
            <a:extLst>
              <a:ext uri="{BEBA8EAE-BF5A-486C-A8C5-ECC9F3942E4B}">
                <a14:imgProps xmlns:a14="http://schemas.microsoft.com/office/drawing/2010/main">
                  <a14:imgLayer r:embed="rId11">
                    <a14:imgEffect>
                      <a14:backgroundRemoval t="8679" b="57877" l="17323" r="81643">
                        <a14:foregroundMark x1="45900" y1="15000" x2="54800" y2="18148"/>
                        <a14:foregroundMark x1="54800" y1="18148" x2="65000" y2="22593"/>
                        <a14:foregroundMark x1="26900" y1="39630" x2="27600" y2="34537"/>
                      </a14:backgroundRemoval>
                    </a14:imgEffect>
                  </a14:imgLayer>
                </a14:imgProps>
              </a:ext>
              <a:ext uri="{28A0092B-C50C-407E-A947-70E740481C1C}">
                <a14:useLocalDpi xmlns:a14="http://schemas.microsoft.com/office/drawing/2010/main" val="0"/>
              </a:ext>
            </a:extLst>
          </a:blip>
          <a:srcRect l="9283" t="2529" r="10317" b="35974"/>
          <a:stretch/>
        </p:blipFill>
        <p:spPr>
          <a:xfrm>
            <a:off x="3486658" y="2383525"/>
            <a:ext cx="1338213" cy="1105486"/>
          </a:xfrm>
          <a:prstGeom prst="rect">
            <a:avLst/>
          </a:prstGeom>
        </p:spPr>
      </p:pic>
      <p:pic>
        <p:nvPicPr>
          <p:cNvPr id="38" name="Picture 37" descr="A black and white target with a dart arrow&#10;&#10;Description automatically generated">
            <a:extLst>
              <a:ext uri="{FF2B5EF4-FFF2-40B4-BE49-F238E27FC236}">
                <a16:creationId xmlns:a16="http://schemas.microsoft.com/office/drawing/2014/main" id="{72A97DE0-1E42-4F40-F38C-9E2CBB228857}"/>
              </a:ext>
            </a:extLst>
          </p:cNvPr>
          <p:cNvPicPr>
            <a:picLocks noChangeAspect="1"/>
          </p:cNvPicPr>
          <p:nvPr/>
        </p:nvPicPr>
        <p:blipFill>
          <a:blip r:embed="rId12">
            <a:duotone>
              <a:schemeClr val="accent4">
                <a:shade val="45000"/>
                <a:satMod val="135000"/>
              </a:schemeClr>
              <a:prstClr val="white"/>
            </a:duotone>
            <a:extLst>
              <a:ext uri="{BEBA8EAE-BF5A-486C-A8C5-ECC9F3942E4B}">
                <a14:imgProps xmlns:a14="http://schemas.microsoft.com/office/drawing/2010/main">
                  <a14:imgLayer r:embed="rId13">
                    <a14:imgEffect>
                      <a14:backgroundRemoval t="10000" b="90000" l="10000" r="90000">
                        <a14:foregroundMark x1="34750" y1="42750" x2="34750" y2="60125"/>
                        <a14:foregroundMark x1="67750" y1="28375" x2="67750" y2="33375"/>
                      </a14:backgroundRemoval>
                    </a14:imgEffect>
                  </a14:imgLayer>
                </a14:imgProps>
              </a:ext>
              <a:ext uri="{28A0092B-C50C-407E-A947-70E740481C1C}">
                <a14:useLocalDpi xmlns:a14="http://schemas.microsoft.com/office/drawing/2010/main" val="0"/>
              </a:ext>
            </a:extLst>
          </a:blip>
          <a:stretch>
            <a:fillRect/>
          </a:stretch>
        </p:blipFill>
        <p:spPr>
          <a:xfrm>
            <a:off x="3475291" y="3588634"/>
            <a:ext cx="1413326" cy="1413326"/>
          </a:xfrm>
          <a:prstGeom prst="rect">
            <a:avLst/>
          </a:prstGeom>
        </p:spPr>
      </p:pic>
      <p:pic>
        <p:nvPicPr>
          <p:cNvPr id="42" name="Picture 41" descr="Outline line icon of a computer monitor&#10;&#10;Description automatically generated">
            <a:extLst>
              <a:ext uri="{FF2B5EF4-FFF2-40B4-BE49-F238E27FC236}">
                <a16:creationId xmlns:a16="http://schemas.microsoft.com/office/drawing/2014/main" id="{ECB9963B-9A34-0BC9-C05A-EE11FE18BCB1}"/>
              </a:ext>
            </a:extLst>
          </p:cNvPr>
          <p:cNvPicPr>
            <a:picLocks noChangeAspect="1"/>
          </p:cNvPicPr>
          <p:nvPr/>
        </p:nvPicPr>
        <p:blipFill rotWithShape="1">
          <a:blip r:embed="rId14">
            <a:duotone>
              <a:schemeClr val="accent4">
                <a:shade val="45000"/>
                <a:satMod val="135000"/>
              </a:schemeClr>
              <a:prstClr val="white"/>
            </a:duotone>
            <a:extLst>
              <a:ext uri="{BEBA8EAE-BF5A-486C-A8C5-ECC9F3942E4B}">
                <a14:imgProps xmlns:a14="http://schemas.microsoft.com/office/drawing/2010/main">
                  <a14:imgLayer r:embed="rId15">
                    <a14:imgEffect>
                      <a14:backgroundRemoval t="17739" b="58883" l="23436" r="77090">
                        <a14:foregroundMark x1="25800" y1="23611" x2="27500" y2="28796"/>
                        <a14:foregroundMark x1="64100" y1="23333" x2="65300" y2="23796"/>
                      </a14:backgroundRemoval>
                    </a14:imgEffect>
                  </a14:imgLayer>
                </a14:imgProps>
              </a:ext>
              <a:ext uri="{28A0092B-C50C-407E-A947-70E740481C1C}">
                <a14:useLocalDpi xmlns:a14="http://schemas.microsoft.com/office/drawing/2010/main" val="0"/>
              </a:ext>
            </a:extLst>
          </a:blip>
          <a:srcRect l="16729" t="12596" r="16203" b="35974"/>
          <a:stretch/>
        </p:blipFill>
        <p:spPr>
          <a:xfrm>
            <a:off x="3652502" y="4978267"/>
            <a:ext cx="1074408" cy="889815"/>
          </a:xfrm>
          <a:prstGeom prst="rect">
            <a:avLst/>
          </a:prstGeom>
        </p:spPr>
      </p:pic>
    </p:spTree>
    <p:extLst>
      <p:ext uri="{BB962C8B-B14F-4D97-AF65-F5344CB8AC3E}">
        <p14:creationId xmlns:p14="http://schemas.microsoft.com/office/powerpoint/2010/main" val="232422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B7B42F36-B3C1-4247-AF36-090F0134E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
            <a:ext cx="12188952" cy="68579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EF131A2-E574-4D95-A322-C5FF0B64E8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800">
                <a:solidFill>
                  <a:srgbClr val="000000"/>
                </a:solidFill>
                <a:latin typeface="Times-Roman"/>
              </a:rPr>
              <a:t>FamilyID=Office_ArchiveTorn</a:t>
            </a:r>
            <a:endParaRPr lang="en-US" dirty="0"/>
          </a:p>
        </p:txBody>
      </p:sp>
      <p:pic>
        <p:nvPicPr>
          <p:cNvPr id="7" name="Picture 6" descr="A group of people in a corn field&#10;&#10;Description automatically generated">
            <a:extLst>
              <a:ext uri="{FF2B5EF4-FFF2-40B4-BE49-F238E27FC236}">
                <a16:creationId xmlns:a16="http://schemas.microsoft.com/office/drawing/2014/main" id="{FCA39850-937D-4A6A-1EE6-2C211F27E264}"/>
              </a:ext>
            </a:extLst>
          </p:cNvPr>
          <p:cNvPicPr>
            <a:picLocks noChangeAspect="1"/>
          </p:cNvPicPr>
          <p:nvPr/>
        </p:nvPicPr>
        <p:blipFill>
          <a:blip r:embed="rId2">
            <a:extLst>
              <a:ext uri="{28A0092B-C50C-407E-A947-70E740481C1C}">
                <a14:useLocalDpi xmlns:a14="http://schemas.microsoft.com/office/drawing/2010/main" val="0"/>
              </a:ext>
            </a:extLst>
          </a:blip>
          <a:srcRect l="25650" r="14609" b="-3"/>
          <a:stretch/>
        </p:blipFill>
        <p:spPr>
          <a:xfrm>
            <a:off x="4038601" y="10"/>
            <a:ext cx="4079551" cy="5121732"/>
          </a:xfrm>
          <a:custGeom>
            <a:avLst/>
            <a:gdLst/>
            <a:ahLst/>
            <a:cxnLst/>
            <a:rect l="l" t="t" r="r" b="b"/>
            <a:pathLst>
              <a:path w="4079551" h="5121742">
                <a:moveTo>
                  <a:pt x="0" y="0"/>
                </a:moveTo>
                <a:lnTo>
                  <a:pt x="1995194" y="0"/>
                </a:lnTo>
                <a:lnTo>
                  <a:pt x="2066032" y="17448"/>
                </a:lnTo>
                <a:cubicBezTo>
                  <a:pt x="2128997" y="23966"/>
                  <a:pt x="2110147" y="27214"/>
                  <a:pt x="2159511" y="26888"/>
                </a:cubicBezTo>
                <a:cubicBezTo>
                  <a:pt x="2164432" y="26525"/>
                  <a:pt x="2173850" y="35708"/>
                  <a:pt x="2192911" y="33431"/>
                </a:cubicBezTo>
                <a:cubicBezTo>
                  <a:pt x="2223081" y="37362"/>
                  <a:pt x="2206425" y="48416"/>
                  <a:pt x="2245068" y="52056"/>
                </a:cubicBezTo>
                <a:cubicBezTo>
                  <a:pt x="2241495" y="55478"/>
                  <a:pt x="2279354" y="53783"/>
                  <a:pt x="2283002" y="65933"/>
                </a:cubicBezTo>
                <a:cubicBezTo>
                  <a:pt x="2299420" y="69803"/>
                  <a:pt x="2324641" y="73066"/>
                  <a:pt x="2343575" y="75274"/>
                </a:cubicBezTo>
                <a:cubicBezTo>
                  <a:pt x="2371943" y="81224"/>
                  <a:pt x="2386065" y="87641"/>
                  <a:pt x="2390257" y="91880"/>
                </a:cubicBezTo>
                <a:cubicBezTo>
                  <a:pt x="2418657" y="98611"/>
                  <a:pt x="2415586" y="99822"/>
                  <a:pt x="2452878" y="114104"/>
                </a:cubicBezTo>
                <a:cubicBezTo>
                  <a:pt x="2474763" y="108974"/>
                  <a:pt x="2493568" y="120070"/>
                  <a:pt x="2502728" y="130204"/>
                </a:cubicBezTo>
                <a:cubicBezTo>
                  <a:pt x="2527501" y="139804"/>
                  <a:pt x="2581310" y="162727"/>
                  <a:pt x="2616700" y="165762"/>
                </a:cubicBezTo>
                <a:cubicBezTo>
                  <a:pt x="2670822" y="165032"/>
                  <a:pt x="2655678" y="176304"/>
                  <a:pt x="2679757" y="184874"/>
                </a:cubicBezTo>
                <a:cubicBezTo>
                  <a:pt x="2698501" y="195527"/>
                  <a:pt x="2695893" y="186329"/>
                  <a:pt x="2715454" y="199796"/>
                </a:cubicBezTo>
                <a:lnTo>
                  <a:pt x="2751684" y="215417"/>
                </a:lnTo>
                <a:lnTo>
                  <a:pt x="2795379" y="239878"/>
                </a:lnTo>
                <a:lnTo>
                  <a:pt x="2805381" y="246602"/>
                </a:lnTo>
                <a:cubicBezTo>
                  <a:pt x="2810511" y="246626"/>
                  <a:pt x="2813766" y="247045"/>
                  <a:pt x="2815845" y="247782"/>
                </a:cubicBezTo>
                <a:cubicBezTo>
                  <a:pt x="2815896" y="247881"/>
                  <a:pt x="2815949" y="247980"/>
                  <a:pt x="2816000" y="248079"/>
                </a:cubicBezTo>
                <a:lnTo>
                  <a:pt x="2830764" y="251040"/>
                </a:lnTo>
                <a:cubicBezTo>
                  <a:pt x="2847879" y="251404"/>
                  <a:pt x="2882218" y="277370"/>
                  <a:pt x="2898472" y="276678"/>
                </a:cubicBezTo>
                <a:cubicBezTo>
                  <a:pt x="2905647" y="293133"/>
                  <a:pt x="2902453" y="265766"/>
                  <a:pt x="2929804" y="280704"/>
                </a:cubicBezTo>
                <a:cubicBezTo>
                  <a:pt x="2941996" y="282696"/>
                  <a:pt x="2947122" y="284716"/>
                  <a:pt x="2957338" y="286247"/>
                </a:cubicBezTo>
                <a:cubicBezTo>
                  <a:pt x="2957479" y="286667"/>
                  <a:pt x="2990960" y="289467"/>
                  <a:pt x="2991101" y="289887"/>
                </a:cubicBezTo>
                <a:lnTo>
                  <a:pt x="3015504" y="293980"/>
                </a:lnTo>
                <a:lnTo>
                  <a:pt x="3021078" y="296051"/>
                </a:lnTo>
                <a:lnTo>
                  <a:pt x="3053567" y="292851"/>
                </a:lnTo>
                <a:lnTo>
                  <a:pt x="3069787" y="292672"/>
                </a:lnTo>
                <a:lnTo>
                  <a:pt x="3075539" y="289579"/>
                </a:lnTo>
                <a:cubicBezTo>
                  <a:pt x="3081105" y="287930"/>
                  <a:pt x="3088240" y="287741"/>
                  <a:pt x="3098888" y="290860"/>
                </a:cubicBezTo>
                <a:lnTo>
                  <a:pt x="3101129" y="292153"/>
                </a:lnTo>
                <a:lnTo>
                  <a:pt x="3133932" y="286561"/>
                </a:lnTo>
                <a:cubicBezTo>
                  <a:pt x="3140944" y="284784"/>
                  <a:pt x="3168952" y="294171"/>
                  <a:pt x="3174858" y="290616"/>
                </a:cubicBezTo>
                <a:cubicBezTo>
                  <a:pt x="3230764" y="295457"/>
                  <a:pt x="3264969" y="278925"/>
                  <a:pt x="3333227" y="290351"/>
                </a:cubicBezTo>
                <a:cubicBezTo>
                  <a:pt x="3378919" y="294938"/>
                  <a:pt x="3404596" y="294841"/>
                  <a:pt x="3434083" y="298450"/>
                </a:cubicBezTo>
                <a:cubicBezTo>
                  <a:pt x="3463570" y="302059"/>
                  <a:pt x="3491152" y="308462"/>
                  <a:pt x="3510149" y="312007"/>
                </a:cubicBezTo>
                <a:cubicBezTo>
                  <a:pt x="3529146" y="315552"/>
                  <a:pt x="3524019" y="317217"/>
                  <a:pt x="3548064" y="319723"/>
                </a:cubicBezTo>
                <a:cubicBezTo>
                  <a:pt x="3572109" y="322229"/>
                  <a:pt x="3631075" y="320322"/>
                  <a:pt x="3654421" y="327043"/>
                </a:cubicBezTo>
                <a:cubicBezTo>
                  <a:pt x="3679638" y="326359"/>
                  <a:pt x="3682937" y="337391"/>
                  <a:pt x="3696714" y="336075"/>
                </a:cubicBezTo>
                <a:cubicBezTo>
                  <a:pt x="3767949" y="352546"/>
                  <a:pt x="3827292" y="349618"/>
                  <a:pt x="3913983" y="346950"/>
                </a:cubicBezTo>
                <a:cubicBezTo>
                  <a:pt x="3971130" y="351831"/>
                  <a:pt x="3970098" y="354607"/>
                  <a:pt x="3995145" y="357420"/>
                </a:cubicBezTo>
                <a:cubicBezTo>
                  <a:pt x="4002790" y="360247"/>
                  <a:pt x="4006581" y="350414"/>
                  <a:pt x="4013468" y="354306"/>
                </a:cubicBezTo>
                <a:lnTo>
                  <a:pt x="4048834" y="359505"/>
                </a:lnTo>
                <a:lnTo>
                  <a:pt x="4074799" y="369645"/>
                </a:lnTo>
                <a:lnTo>
                  <a:pt x="4079551" y="370898"/>
                </a:lnTo>
                <a:lnTo>
                  <a:pt x="4079551" y="5121742"/>
                </a:lnTo>
                <a:lnTo>
                  <a:pt x="4068742" y="5113500"/>
                </a:lnTo>
                <a:cubicBezTo>
                  <a:pt x="4063338" y="5107661"/>
                  <a:pt x="4059868" y="5101409"/>
                  <a:pt x="4058894" y="5094665"/>
                </a:cubicBezTo>
                <a:cubicBezTo>
                  <a:pt x="3987852" y="5077156"/>
                  <a:pt x="4047488" y="5077984"/>
                  <a:pt x="3952029" y="5063154"/>
                </a:cubicBezTo>
                <a:cubicBezTo>
                  <a:pt x="3867363" y="5050598"/>
                  <a:pt x="3615061" y="5028910"/>
                  <a:pt x="3557637" y="5010001"/>
                </a:cubicBezTo>
                <a:cubicBezTo>
                  <a:pt x="3479990" y="5000422"/>
                  <a:pt x="3519950" y="4999882"/>
                  <a:pt x="3486145" y="5005680"/>
                </a:cubicBezTo>
                <a:cubicBezTo>
                  <a:pt x="3429218" y="5014226"/>
                  <a:pt x="3425986" y="4996913"/>
                  <a:pt x="3388517" y="4998135"/>
                </a:cubicBezTo>
                <a:cubicBezTo>
                  <a:pt x="3332792" y="4985135"/>
                  <a:pt x="3225211" y="4978839"/>
                  <a:pt x="3151800" y="4964999"/>
                </a:cubicBezTo>
                <a:cubicBezTo>
                  <a:pt x="3089955" y="4955605"/>
                  <a:pt x="3078013" y="4941781"/>
                  <a:pt x="3017820" y="4936923"/>
                </a:cubicBezTo>
                <a:cubicBezTo>
                  <a:pt x="2983861" y="4928606"/>
                  <a:pt x="2965335" y="4947639"/>
                  <a:pt x="2948051" y="4915098"/>
                </a:cubicBezTo>
                <a:cubicBezTo>
                  <a:pt x="2926332" y="4902193"/>
                  <a:pt x="2886343" y="4901643"/>
                  <a:pt x="2850186" y="4894812"/>
                </a:cubicBezTo>
                <a:cubicBezTo>
                  <a:pt x="2832001" y="4893294"/>
                  <a:pt x="2812810" y="4898744"/>
                  <a:pt x="2773357" y="4888477"/>
                </a:cubicBezTo>
                <a:cubicBezTo>
                  <a:pt x="2743350" y="4880689"/>
                  <a:pt x="2708497" y="4865066"/>
                  <a:pt x="2705025" y="4886289"/>
                </a:cubicBezTo>
                <a:cubicBezTo>
                  <a:pt x="2674575" y="4858628"/>
                  <a:pt x="2685763" y="4877642"/>
                  <a:pt x="2646233" y="4877189"/>
                </a:cubicBezTo>
                <a:cubicBezTo>
                  <a:pt x="2543240" y="4848149"/>
                  <a:pt x="2501889" y="4866909"/>
                  <a:pt x="2424169" y="4851885"/>
                </a:cubicBezTo>
                <a:cubicBezTo>
                  <a:pt x="2404486" y="4833480"/>
                  <a:pt x="2400682" y="4878338"/>
                  <a:pt x="2350685" y="4835310"/>
                </a:cubicBezTo>
                <a:cubicBezTo>
                  <a:pt x="2346969" y="4837458"/>
                  <a:pt x="2324430" y="4815003"/>
                  <a:pt x="2309189" y="4809282"/>
                </a:cubicBezTo>
                <a:cubicBezTo>
                  <a:pt x="2293948" y="4803561"/>
                  <a:pt x="2272811" y="4801970"/>
                  <a:pt x="2259235" y="4800986"/>
                </a:cubicBezTo>
                <a:cubicBezTo>
                  <a:pt x="2245658" y="4800001"/>
                  <a:pt x="2243609" y="4803372"/>
                  <a:pt x="2227729" y="4803372"/>
                </a:cubicBezTo>
                <a:cubicBezTo>
                  <a:pt x="2211848" y="4803372"/>
                  <a:pt x="2190174" y="4790407"/>
                  <a:pt x="2160878" y="4813279"/>
                </a:cubicBezTo>
                <a:cubicBezTo>
                  <a:pt x="2146951" y="4811561"/>
                  <a:pt x="2155252" y="4798893"/>
                  <a:pt x="2144167" y="4793069"/>
                </a:cubicBezTo>
                <a:cubicBezTo>
                  <a:pt x="2138625" y="4790157"/>
                  <a:pt x="2130209" y="4787368"/>
                  <a:pt x="2121162" y="4784859"/>
                </a:cubicBezTo>
                <a:lnTo>
                  <a:pt x="2094401" y="4778344"/>
                </a:lnTo>
                <a:lnTo>
                  <a:pt x="2094882" y="4776919"/>
                </a:lnTo>
                <a:cubicBezTo>
                  <a:pt x="2092677" y="4775558"/>
                  <a:pt x="2089097" y="4774323"/>
                  <a:pt x="2087794" y="4774223"/>
                </a:cubicBezTo>
                <a:cubicBezTo>
                  <a:pt x="2086491" y="4774123"/>
                  <a:pt x="2087466" y="4775159"/>
                  <a:pt x="2094371" y="4778337"/>
                </a:cubicBezTo>
                <a:lnTo>
                  <a:pt x="2094401" y="4778344"/>
                </a:lnTo>
                <a:lnTo>
                  <a:pt x="2093715" y="4780377"/>
                </a:lnTo>
                <a:cubicBezTo>
                  <a:pt x="2089515" y="4780985"/>
                  <a:pt x="2080286" y="4780711"/>
                  <a:pt x="2062375" y="4778549"/>
                </a:cubicBezTo>
                <a:cubicBezTo>
                  <a:pt x="2042674" y="4771181"/>
                  <a:pt x="2014477" y="4774492"/>
                  <a:pt x="1994248" y="4768862"/>
                </a:cubicBezTo>
                <a:cubicBezTo>
                  <a:pt x="1974019" y="4763231"/>
                  <a:pt x="1952871" y="4755713"/>
                  <a:pt x="1937256" y="4751678"/>
                </a:cubicBezTo>
                <a:cubicBezTo>
                  <a:pt x="1907785" y="4744300"/>
                  <a:pt x="1899543" y="4740617"/>
                  <a:pt x="1881810" y="4737737"/>
                </a:cubicBezTo>
                <a:cubicBezTo>
                  <a:pt x="1864077" y="4734858"/>
                  <a:pt x="1845240" y="4734501"/>
                  <a:pt x="1830859" y="4734403"/>
                </a:cubicBezTo>
                <a:cubicBezTo>
                  <a:pt x="1816479" y="4734305"/>
                  <a:pt x="1813540" y="4739700"/>
                  <a:pt x="1795527" y="4737148"/>
                </a:cubicBezTo>
                <a:cubicBezTo>
                  <a:pt x="1766274" y="4729435"/>
                  <a:pt x="1769196" y="4730400"/>
                  <a:pt x="1733366" y="4726150"/>
                </a:cubicBezTo>
                <a:lnTo>
                  <a:pt x="1642377" y="4726617"/>
                </a:lnTo>
                <a:lnTo>
                  <a:pt x="1611957" y="4723904"/>
                </a:lnTo>
                <a:cubicBezTo>
                  <a:pt x="1601202" y="4725929"/>
                  <a:pt x="1590447" y="4714121"/>
                  <a:pt x="1579694" y="4716145"/>
                </a:cubicBezTo>
                <a:lnTo>
                  <a:pt x="1529000" y="4712292"/>
                </a:lnTo>
                <a:cubicBezTo>
                  <a:pt x="1506629" y="4692374"/>
                  <a:pt x="1502551" y="4712551"/>
                  <a:pt x="1486695" y="4707303"/>
                </a:cubicBezTo>
                <a:cubicBezTo>
                  <a:pt x="1459462" y="4696523"/>
                  <a:pt x="1453852" y="4697563"/>
                  <a:pt x="1426366" y="4687718"/>
                </a:cubicBezTo>
                <a:cubicBezTo>
                  <a:pt x="1412560" y="4689453"/>
                  <a:pt x="1397512" y="4684365"/>
                  <a:pt x="1384037" y="4687843"/>
                </a:cubicBezTo>
                <a:lnTo>
                  <a:pt x="1346996" y="4686184"/>
                </a:lnTo>
                <a:lnTo>
                  <a:pt x="1308817" y="4690023"/>
                </a:lnTo>
                <a:lnTo>
                  <a:pt x="1268850" y="4701204"/>
                </a:lnTo>
                <a:cubicBezTo>
                  <a:pt x="1253323" y="4701949"/>
                  <a:pt x="1236826" y="4700974"/>
                  <a:pt x="1218909" y="4697243"/>
                </a:cubicBezTo>
                <a:cubicBezTo>
                  <a:pt x="1204883" y="4695263"/>
                  <a:pt x="1183521" y="4694006"/>
                  <a:pt x="1167081" y="4681108"/>
                </a:cubicBezTo>
                <a:cubicBezTo>
                  <a:pt x="1150641" y="4668210"/>
                  <a:pt x="1027982" y="4656956"/>
                  <a:pt x="1028065" y="4656732"/>
                </a:cubicBezTo>
                <a:cubicBezTo>
                  <a:pt x="997413" y="4653433"/>
                  <a:pt x="998916" y="4666066"/>
                  <a:pt x="983167" y="4667463"/>
                </a:cubicBezTo>
                <a:cubicBezTo>
                  <a:pt x="967418" y="4668859"/>
                  <a:pt x="959283" y="4663456"/>
                  <a:pt x="933575" y="4665113"/>
                </a:cubicBezTo>
                <a:cubicBezTo>
                  <a:pt x="907867" y="4666771"/>
                  <a:pt x="856664" y="4676890"/>
                  <a:pt x="828922" y="4677409"/>
                </a:cubicBezTo>
                <a:cubicBezTo>
                  <a:pt x="808598" y="4677652"/>
                  <a:pt x="807933" y="4665718"/>
                  <a:pt x="785859" y="4661311"/>
                </a:cubicBezTo>
                <a:cubicBezTo>
                  <a:pt x="764346" y="4676275"/>
                  <a:pt x="708123" y="4640980"/>
                  <a:pt x="709519" y="4662282"/>
                </a:cubicBezTo>
                <a:cubicBezTo>
                  <a:pt x="657776" y="4649495"/>
                  <a:pt x="666334" y="4651568"/>
                  <a:pt x="642835" y="4656529"/>
                </a:cubicBezTo>
                <a:lnTo>
                  <a:pt x="617041" y="4662947"/>
                </a:lnTo>
                <a:lnTo>
                  <a:pt x="530174" y="4659157"/>
                </a:lnTo>
                <a:lnTo>
                  <a:pt x="522967" y="4664296"/>
                </a:lnTo>
                <a:lnTo>
                  <a:pt x="505439" y="4665425"/>
                </a:lnTo>
                <a:lnTo>
                  <a:pt x="498947" y="4666124"/>
                </a:lnTo>
                <a:lnTo>
                  <a:pt x="494921" y="4663656"/>
                </a:lnTo>
                <a:cubicBezTo>
                  <a:pt x="492531" y="4662547"/>
                  <a:pt x="490756" y="4662473"/>
                  <a:pt x="489479" y="4664277"/>
                </a:cubicBezTo>
                <a:cubicBezTo>
                  <a:pt x="489277" y="4665254"/>
                  <a:pt x="489077" y="4666231"/>
                  <a:pt x="488876" y="4667208"/>
                </a:cubicBezTo>
                <a:lnTo>
                  <a:pt x="454603" y="4670897"/>
                </a:lnTo>
                <a:lnTo>
                  <a:pt x="208211" y="4676399"/>
                </a:lnTo>
                <a:cubicBezTo>
                  <a:pt x="153499" y="4693629"/>
                  <a:pt x="92158" y="4691047"/>
                  <a:pt x="29399" y="4685637"/>
                </a:cubicBezTo>
                <a:lnTo>
                  <a:pt x="0" y="4683114"/>
                </a:lnTo>
                <a:close/>
              </a:path>
            </a:pathLst>
          </a:custGeom>
        </p:spPr>
      </p:pic>
      <p:pic>
        <p:nvPicPr>
          <p:cNvPr id="11" name="Picture 10" descr="A group of hands holding grains&#10;&#10;Description automatically generated">
            <a:extLst>
              <a:ext uri="{FF2B5EF4-FFF2-40B4-BE49-F238E27FC236}">
                <a16:creationId xmlns:a16="http://schemas.microsoft.com/office/drawing/2014/main" id="{7B15E1F4-B57E-D035-958A-33DC4AC2921E}"/>
              </a:ext>
            </a:extLst>
          </p:cNvPr>
          <p:cNvPicPr>
            <a:picLocks noChangeAspect="1"/>
          </p:cNvPicPr>
          <p:nvPr/>
        </p:nvPicPr>
        <p:blipFill>
          <a:blip r:embed="rId3">
            <a:extLst>
              <a:ext uri="{28A0092B-C50C-407E-A947-70E740481C1C}">
                <a14:useLocalDpi xmlns:a14="http://schemas.microsoft.com/office/drawing/2010/main" val="0"/>
              </a:ext>
            </a:extLst>
          </a:blip>
          <a:srcRect l="24223" r="17130" b="-2"/>
          <a:stretch/>
        </p:blipFill>
        <p:spPr>
          <a:xfrm>
            <a:off x="20" y="10"/>
            <a:ext cx="4044282" cy="4706602"/>
          </a:xfrm>
          <a:custGeom>
            <a:avLst/>
            <a:gdLst/>
            <a:ahLst/>
            <a:cxnLst/>
            <a:rect l="l" t="t" r="r" b="b"/>
            <a:pathLst>
              <a:path w="4044302" h="4706612">
                <a:moveTo>
                  <a:pt x="0" y="0"/>
                </a:moveTo>
                <a:lnTo>
                  <a:pt x="4044302" y="0"/>
                </a:lnTo>
                <a:lnTo>
                  <a:pt x="4044302" y="4683603"/>
                </a:lnTo>
                <a:lnTo>
                  <a:pt x="3973451" y="4677522"/>
                </a:lnTo>
                <a:cubicBezTo>
                  <a:pt x="3942015" y="4675526"/>
                  <a:pt x="3910877" y="4674945"/>
                  <a:pt x="3880688" y="4677902"/>
                </a:cubicBezTo>
                <a:cubicBezTo>
                  <a:pt x="3854349" y="4668373"/>
                  <a:pt x="3867024" y="4694267"/>
                  <a:pt x="3804472" y="4706612"/>
                </a:cubicBezTo>
                <a:cubicBezTo>
                  <a:pt x="3769790" y="4699764"/>
                  <a:pt x="3709689" y="4672031"/>
                  <a:pt x="3671141" y="4669214"/>
                </a:cubicBezTo>
                <a:cubicBezTo>
                  <a:pt x="3634430" y="4661806"/>
                  <a:pt x="3632993" y="4657630"/>
                  <a:pt x="3609792" y="4651280"/>
                </a:cubicBezTo>
                <a:cubicBezTo>
                  <a:pt x="3586591" y="4644931"/>
                  <a:pt x="3596838" y="4646444"/>
                  <a:pt x="3550675" y="4644949"/>
                </a:cubicBezTo>
                <a:cubicBezTo>
                  <a:pt x="3513195" y="4640338"/>
                  <a:pt x="3398385" y="4630109"/>
                  <a:pt x="3362699" y="4629669"/>
                </a:cubicBezTo>
                <a:cubicBezTo>
                  <a:pt x="3327014" y="4629229"/>
                  <a:pt x="3350265" y="4628980"/>
                  <a:pt x="3317820" y="4628473"/>
                </a:cubicBezTo>
                <a:cubicBezTo>
                  <a:pt x="3291761" y="4635373"/>
                  <a:pt x="3220279" y="4625153"/>
                  <a:pt x="3202541" y="4611353"/>
                </a:cubicBezTo>
                <a:cubicBezTo>
                  <a:pt x="3176498" y="4608414"/>
                  <a:pt x="3173034" y="4597692"/>
                  <a:pt x="3165095" y="4593183"/>
                </a:cubicBezTo>
                <a:cubicBezTo>
                  <a:pt x="3157156" y="4588674"/>
                  <a:pt x="3151440" y="4597640"/>
                  <a:pt x="3142614" y="4593521"/>
                </a:cubicBezTo>
                <a:cubicBezTo>
                  <a:pt x="3133788" y="4589402"/>
                  <a:pt x="3119786" y="4585666"/>
                  <a:pt x="3108607" y="4586122"/>
                </a:cubicBezTo>
                <a:cubicBezTo>
                  <a:pt x="3097429" y="4586579"/>
                  <a:pt x="3083057" y="4584832"/>
                  <a:pt x="3060172" y="4583967"/>
                </a:cubicBezTo>
                <a:cubicBezTo>
                  <a:pt x="3037288" y="4583102"/>
                  <a:pt x="3008898" y="4580847"/>
                  <a:pt x="2971297" y="4580934"/>
                </a:cubicBezTo>
                <a:cubicBezTo>
                  <a:pt x="2936460" y="4577753"/>
                  <a:pt x="2952539" y="4581456"/>
                  <a:pt x="2872577" y="4576652"/>
                </a:cubicBezTo>
                <a:cubicBezTo>
                  <a:pt x="2845447" y="4572221"/>
                  <a:pt x="2833971" y="4557733"/>
                  <a:pt x="2814205" y="4559580"/>
                </a:cubicBezTo>
                <a:cubicBezTo>
                  <a:pt x="2790909" y="4543112"/>
                  <a:pt x="2768526" y="4546849"/>
                  <a:pt x="2754311" y="4545459"/>
                </a:cubicBezTo>
                <a:cubicBezTo>
                  <a:pt x="2740096" y="4544070"/>
                  <a:pt x="2737019" y="4543662"/>
                  <a:pt x="2723224" y="4546010"/>
                </a:cubicBezTo>
                <a:cubicBezTo>
                  <a:pt x="2709430" y="4548359"/>
                  <a:pt x="2687410" y="4554101"/>
                  <a:pt x="2672793" y="4554314"/>
                </a:cubicBezTo>
                <a:cubicBezTo>
                  <a:pt x="2658176" y="4554527"/>
                  <a:pt x="2649574" y="4546685"/>
                  <a:pt x="2635521" y="4547286"/>
                </a:cubicBezTo>
                <a:cubicBezTo>
                  <a:pt x="2621467" y="4547887"/>
                  <a:pt x="2621767" y="4560245"/>
                  <a:pt x="2588471" y="4557919"/>
                </a:cubicBezTo>
                <a:lnTo>
                  <a:pt x="2439275" y="4540387"/>
                </a:lnTo>
                <a:cubicBezTo>
                  <a:pt x="2417784" y="4540194"/>
                  <a:pt x="2396292" y="4546221"/>
                  <a:pt x="2374801" y="4546028"/>
                </a:cubicBezTo>
                <a:cubicBezTo>
                  <a:pt x="2331700" y="4546603"/>
                  <a:pt x="2372806" y="4559122"/>
                  <a:pt x="2318618" y="4550990"/>
                </a:cubicBezTo>
                <a:cubicBezTo>
                  <a:pt x="2264430" y="4533528"/>
                  <a:pt x="2150787" y="4518120"/>
                  <a:pt x="2084135" y="4520400"/>
                </a:cubicBezTo>
                <a:lnTo>
                  <a:pt x="2010848" y="4500404"/>
                </a:lnTo>
                <a:lnTo>
                  <a:pt x="1962215" y="4501400"/>
                </a:lnTo>
                <a:lnTo>
                  <a:pt x="1926990" y="4495570"/>
                </a:lnTo>
                <a:cubicBezTo>
                  <a:pt x="1909127" y="4479452"/>
                  <a:pt x="1902510" y="4484082"/>
                  <a:pt x="1884649" y="4474880"/>
                </a:cubicBezTo>
                <a:cubicBezTo>
                  <a:pt x="1864462" y="4463930"/>
                  <a:pt x="1869383" y="4485922"/>
                  <a:pt x="1816219" y="4470938"/>
                </a:cubicBezTo>
                <a:cubicBezTo>
                  <a:pt x="1786214" y="4478916"/>
                  <a:pt x="1794086" y="4458547"/>
                  <a:pt x="1768335" y="4471096"/>
                </a:cubicBezTo>
                <a:cubicBezTo>
                  <a:pt x="1756010" y="4466078"/>
                  <a:pt x="1737157" y="4463295"/>
                  <a:pt x="1725889" y="4456707"/>
                </a:cubicBezTo>
                <a:lnTo>
                  <a:pt x="1704987" y="4453275"/>
                </a:lnTo>
                <a:lnTo>
                  <a:pt x="1678857" y="4447221"/>
                </a:lnTo>
                <a:lnTo>
                  <a:pt x="1674568" y="4435925"/>
                </a:lnTo>
                <a:lnTo>
                  <a:pt x="1634075" y="4429269"/>
                </a:lnTo>
                <a:cubicBezTo>
                  <a:pt x="1619699" y="4424763"/>
                  <a:pt x="1607040" y="4412316"/>
                  <a:pt x="1588492" y="4411465"/>
                </a:cubicBezTo>
                <a:cubicBezTo>
                  <a:pt x="1548666" y="4404488"/>
                  <a:pt x="1441540" y="4396830"/>
                  <a:pt x="1402240" y="4391911"/>
                </a:cubicBezTo>
                <a:cubicBezTo>
                  <a:pt x="1362940" y="4386992"/>
                  <a:pt x="1383536" y="4385271"/>
                  <a:pt x="1352691" y="4381952"/>
                </a:cubicBezTo>
                <a:cubicBezTo>
                  <a:pt x="1322602" y="4385447"/>
                  <a:pt x="1230331" y="4373936"/>
                  <a:pt x="1213419" y="4358161"/>
                </a:cubicBezTo>
                <a:cubicBezTo>
                  <a:pt x="1194291" y="4352958"/>
                  <a:pt x="1171642" y="4355246"/>
                  <a:pt x="1163347" y="4339486"/>
                </a:cubicBezTo>
                <a:cubicBezTo>
                  <a:pt x="1149374" y="4320060"/>
                  <a:pt x="1081104" y="4339702"/>
                  <a:pt x="1091517" y="4319884"/>
                </a:cubicBezTo>
                <a:cubicBezTo>
                  <a:pt x="1067291" y="4326517"/>
                  <a:pt x="1046078" y="4319455"/>
                  <a:pt x="1025956" y="4309010"/>
                </a:cubicBezTo>
                <a:lnTo>
                  <a:pt x="1004286" y="4296626"/>
                </a:lnTo>
                <a:lnTo>
                  <a:pt x="983819" y="4298478"/>
                </a:lnTo>
                <a:cubicBezTo>
                  <a:pt x="974051" y="4282658"/>
                  <a:pt x="953984" y="4293628"/>
                  <a:pt x="939204" y="4282411"/>
                </a:cubicBezTo>
                <a:lnTo>
                  <a:pt x="915836" y="4272323"/>
                </a:lnTo>
                <a:lnTo>
                  <a:pt x="899731" y="4266965"/>
                </a:lnTo>
                <a:lnTo>
                  <a:pt x="893886" y="4264715"/>
                </a:lnTo>
                <a:lnTo>
                  <a:pt x="889021" y="4266066"/>
                </a:lnTo>
                <a:cubicBezTo>
                  <a:pt x="886286" y="4266531"/>
                  <a:pt x="884573" y="4266166"/>
                  <a:pt x="884135" y="4264147"/>
                </a:cubicBezTo>
                <a:lnTo>
                  <a:pt x="884818" y="4261224"/>
                </a:lnTo>
                <a:lnTo>
                  <a:pt x="820228" y="4266638"/>
                </a:lnTo>
                <a:lnTo>
                  <a:pt x="788402" y="4263209"/>
                </a:lnTo>
                <a:cubicBezTo>
                  <a:pt x="756573" y="4279518"/>
                  <a:pt x="718864" y="4245871"/>
                  <a:pt x="687574" y="4276905"/>
                </a:cubicBezTo>
                <a:lnTo>
                  <a:pt x="556383" y="4277125"/>
                </a:lnTo>
                <a:lnTo>
                  <a:pt x="497122" y="4273689"/>
                </a:lnTo>
                <a:cubicBezTo>
                  <a:pt x="484020" y="4279519"/>
                  <a:pt x="445941" y="4269992"/>
                  <a:pt x="454008" y="4273811"/>
                </a:cubicBezTo>
                <a:lnTo>
                  <a:pt x="394229" y="4278215"/>
                </a:lnTo>
                <a:lnTo>
                  <a:pt x="386356" y="4282251"/>
                </a:lnTo>
                <a:lnTo>
                  <a:pt x="383576" y="4284364"/>
                </a:lnTo>
                <a:lnTo>
                  <a:pt x="370039" y="4285533"/>
                </a:lnTo>
                <a:cubicBezTo>
                  <a:pt x="361618" y="4289428"/>
                  <a:pt x="359083" y="4297501"/>
                  <a:pt x="350141" y="4300911"/>
                </a:cubicBezTo>
                <a:cubicBezTo>
                  <a:pt x="345670" y="4302616"/>
                  <a:pt x="339596" y="4303155"/>
                  <a:pt x="330385" y="4301424"/>
                </a:cubicBezTo>
                <a:cubicBezTo>
                  <a:pt x="329804" y="4289693"/>
                  <a:pt x="314374" y="4293109"/>
                  <a:pt x="297835" y="4297065"/>
                </a:cubicBezTo>
                <a:lnTo>
                  <a:pt x="282816" y="4299894"/>
                </a:lnTo>
                <a:lnTo>
                  <a:pt x="281368" y="4300653"/>
                </a:lnTo>
                <a:lnTo>
                  <a:pt x="280684" y="4300295"/>
                </a:lnTo>
                <a:lnTo>
                  <a:pt x="273908" y="4301571"/>
                </a:lnTo>
                <a:cubicBezTo>
                  <a:pt x="266799" y="4301990"/>
                  <a:pt x="261129" y="4300718"/>
                  <a:pt x="258614" y="4295926"/>
                </a:cubicBezTo>
                <a:cubicBezTo>
                  <a:pt x="242516" y="4327823"/>
                  <a:pt x="214979" y="4309338"/>
                  <a:pt x="182068" y="4323284"/>
                </a:cubicBezTo>
                <a:cubicBezTo>
                  <a:pt x="157942" y="4332898"/>
                  <a:pt x="153812" y="4326151"/>
                  <a:pt x="128666" y="4331122"/>
                </a:cubicBezTo>
                <a:cubicBezTo>
                  <a:pt x="77925" y="4373333"/>
                  <a:pt x="87445" y="4341355"/>
                  <a:pt x="21563" y="4371972"/>
                </a:cubicBezTo>
                <a:lnTo>
                  <a:pt x="0" y="4383632"/>
                </a:lnTo>
                <a:close/>
              </a:path>
            </a:pathLst>
          </a:custGeom>
        </p:spPr>
      </p:pic>
      <p:sp>
        <p:nvSpPr>
          <p:cNvPr id="38" name="Freeform: Shape 37">
            <a:extLst>
              <a:ext uri="{FF2B5EF4-FFF2-40B4-BE49-F238E27FC236}">
                <a16:creationId xmlns:a16="http://schemas.microsoft.com/office/drawing/2014/main" id="{696B4F8D-F261-41C2-B0A1-B0899F667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5900" y="4774216"/>
            <a:ext cx="7583" cy="4128"/>
          </a:xfrm>
          <a:custGeom>
            <a:avLst/>
            <a:gdLst>
              <a:gd name="connsiteX0" fmla="*/ 495 w 7583"/>
              <a:gd name="connsiteY0" fmla="*/ 7 h 4128"/>
              <a:gd name="connsiteX1" fmla="*/ 7583 w 7583"/>
              <a:gd name="connsiteY1" fmla="*/ 2703 h 4128"/>
              <a:gd name="connsiteX2" fmla="*/ 7102 w 7583"/>
              <a:gd name="connsiteY2" fmla="*/ 4128 h 4128"/>
              <a:gd name="connsiteX3" fmla="*/ 7072 w 7583"/>
              <a:gd name="connsiteY3" fmla="*/ 4121 h 4128"/>
              <a:gd name="connsiteX4" fmla="*/ 495 w 7583"/>
              <a:gd name="connsiteY4" fmla="*/ 7 h 4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3" h="4128">
                <a:moveTo>
                  <a:pt x="495" y="7"/>
                </a:moveTo>
                <a:cubicBezTo>
                  <a:pt x="1798" y="107"/>
                  <a:pt x="5378" y="1342"/>
                  <a:pt x="7583" y="2703"/>
                </a:cubicBezTo>
                <a:lnTo>
                  <a:pt x="7102" y="4128"/>
                </a:lnTo>
                <a:lnTo>
                  <a:pt x="7072" y="4121"/>
                </a:lnTo>
                <a:cubicBezTo>
                  <a:pt x="167" y="943"/>
                  <a:pt x="-808" y="-93"/>
                  <a:pt x="495" y="7"/>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Shape 39">
            <a:extLst>
              <a:ext uri="{FF2B5EF4-FFF2-40B4-BE49-F238E27FC236}">
                <a16:creationId xmlns:a16="http://schemas.microsoft.com/office/drawing/2014/main" id="{A3C7563A-4B20-4E0B-8548-374928B55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5900" y="4774216"/>
            <a:ext cx="7583" cy="4128"/>
          </a:xfrm>
          <a:custGeom>
            <a:avLst/>
            <a:gdLst>
              <a:gd name="connsiteX0" fmla="*/ 495 w 7583"/>
              <a:gd name="connsiteY0" fmla="*/ 7 h 4128"/>
              <a:gd name="connsiteX1" fmla="*/ 7583 w 7583"/>
              <a:gd name="connsiteY1" fmla="*/ 2703 h 4128"/>
              <a:gd name="connsiteX2" fmla="*/ 7102 w 7583"/>
              <a:gd name="connsiteY2" fmla="*/ 4128 h 4128"/>
              <a:gd name="connsiteX3" fmla="*/ 7072 w 7583"/>
              <a:gd name="connsiteY3" fmla="*/ 4121 h 4128"/>
              <a:gd name="connsiteX4" fmla="*/ 495 w 7583"/>
              <a:gd name="connsiteY4" fmla="*/ 7 h 4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3" h="4128">
                <a:moveTo>
                  <a:pt x="495" y="7"/>
                </a:moveTo>
                <a:cubicBezTo>
                  <a:pt x="1798" y="107"/>
                  <a:pt x="5378" y="1342"/>
                  <a:pt x="7583" y="2703"/>
                </a:cubicBezTo>
                <a:lnTo>
                  <a:pt x="7102" y="4128"/>
                </a:lnTo>
                <a:lnTo>
                  <a:pt x="7072" y="4121"/>
                </a:lnTo>
                <a:cubicBezTo>
                  <a:pt x="167" y="943"/>
                  <a:pt x="-808" y="-93"/>
                  <a:pt x="495" y="7"/>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descr="A water drop falling over a planet&#10;&#10;Description automatically generated">
            <a:extLst>
              <a:ext uri="{FF2B5EF4-FFF2-40B4-BE49-F238E27FC236}">
                <a16:creationId xmlns:a16="http://schemas.microsoft.com/office/drawing/2014/main" id="{F77F1BC1-6FB5-903C-66DF-AA020B6E293B}"/>
              </a:ext>
            </a:extLst>
          </p:cNvPr>
          <p:cNvPicPr>
            <a:picLocks noChangeAspect="1"/>
          </p:cNvPicPr>
          <p:nvPr/>
        </p:nvPicPr>
        <p:blipFill>
          <a:blip r:embed="rId4">
            <a:extLst>
              <a:ext uri="{28A0092B-C50C-407E-A947-70E740481C1C}">
                <a14:useLocalDpi xmlns:a14="http://schemas.microsoft.com/office/drawing/2010/main" val="0"/>
              </a:ext>
            </a:extLst>
          </a:blip>
          <a:srcRect l="26002" r="28847" b="1"/>
          <a:stretch/>
        </p:blipFill>
        <p:spPr>
          <a:xfrm>
            <a:off x="8118152" y="370899"/>
            <a:ext cx="4073848" cy="5097855"/>
          </a:xfrm>
          <a:custGeom>
            <a:avLst/>
            <a:gdLst/>
            <a:ahLst/>
            <a:cxnLst/>
            <a:rect l="l" t="t" r="r" b="b"/>
            <a:pathLst>
              <a:path w="4073848" h="5097855">
                <a:moveTo>
                  <a:pt x="0" y="0"/>
                </a:moveTo>
                <a:lnTo>
                  <a:pt x="19820" y="5180"/>
                </a:lnTo>
                <a:lnTo>
                  <a:pt x="49402" y="7911"/>
                </a:lnTo>
                <a:cubicBezTo>
                  <a:pt x="58464" y="10327"/>
                  <a:pt x="59058" y="18121"/>
                  <a:pt x="71002" y="17994"/>
                </a:cubicBezTo>
                <a:cubicBezTo>
                  <a:pt x="107266" y="23166"/>
                  <a:pt x="172585" y="27649"/>
                  <a:pt x="221893" y="33346"/>
                </a:cubicBezTo>
                <a:cubicBezTo>
                  <a:pt x="246320" y="29951"/>
                  <a:pt x="281352" y="36453"/>
                  <a:pt x="291482" y="46142"/>
                </a:cubicBezTo>
                <a:cubicBezTo>
                  <a:pt x="303579" y="48837"/>
                  <a:pt x="332739" y="48886"/>
                  <a:pt x="344505" y="46978"/>
                </a:cubicBezTo>
                <a:cubicBezTo>
                  <a:pt x="354949" y="47257"/>
                  <a:pt x="356843" y="50945"/>
                  <a:pt x="370719" y="52379"/>
                </a:cubicBezTo>
                <a:cubicBezTo>
                  <a:pt x="385865" y="55758"/>
                  <a:pt x="418717" y="71770"/>
                  <a:pt x="432980" y="76777"/>
                </a:cubicBezTo>
                <a:cubicBezTo>
                  <a:pt x="447242" y="81784"/>
                  <a:pt x="432737" y="76599"/>
                  <a:pt x="456293" y="82419"/>
                </a:cubicBezTo>
                <a:cubicBezTo>
                  <a:pt x="464698" y="84403"/>
                  <a:pt x="462938" y="92138"/>
                  <a:pt x="481008" y="95827"/>
                </a:cubicBezTo>
                <a:cubicBezTo>
                  <a:pt x="499078" y="99517"/>
                  <a:pt x="539553" y="103782"/>
                  <a:pt x="564714" y="104556"/>
                </a:cubicBezTo>
                <a:cubicBezTo>
                  <a:pt x="592824" y="92037"/>
                  <a:pt x="582974" y="109081"/>
                  <a:pt x="634376" y="93326"/>
                </a:cubicBezTo>
                <a:cubicBezTo>
                  <a:pt x="635698" y="95341"/>
                  <a:pt x="656703" y="94474"/>
                  <a:pt x="678233" y="95822"/>
                </a:cubicBezTo>
                <a:cubicBezTo>
                  <a:pt x="699762" y="97170"/>
                  <a:pt x="745607" y="108465"/>
                  <a:pt x="763555" y="101412"/>
                </a:cubicBezTo>
                <a:lnTo>
                  <a:pt x="921892" y="100673"/>
                </a:lnTo>
                <a:lnTo>
                  <a:pt x="1012783" y="112509"/>
                </a:lnTo>
                <a:cubicBezTo>
                  <a:pt x="1044389" y="114404"/>
                  <a:pt x="1049697" y="123044"/>
                  <a:pt x="1070000" y="119654"/>
                </a:cubicBezTo>
                <a:cubicBezTo>
                  <a:pt x="1104224" y="121839"/>
                  <a:pt x="1082556" y="137881"/>
                  <a:pt x="1122043" y="124964"/>
                </a:cubicBezTo>
                <a:cubicBezTo>
                  <a:pt x="1111251" y="138700"/>
                  <a:pt x="1140599" y="121238"/>
                  <a:pt x="1160906" y="132297"/>
                </a:cubicBezTo>
                <a:cubicBezTo>
                  <a:pt x="1189386" y="124143"/>
                  <a:pt x="1218667" y="134414"/>
                  <a:pt x="1235955" y="135610"/>
                </a:cubicBezTo>
                <a:cubicBezTo>
                  <a:pt x="1253243" y="136806"/>
                  <a:pt x="1239866" y="140567"/>
                  <a:pt x="1264634" y="139474"/>
                </a:cubicBezTo>
                <a:lnTo>
                  <a:pt x="1299612" y="145010"/>
                </a:lnTo>
                <a:cubicBezTo>
                  <a:pt x="1297785" y="140439"/>
                  <a:pt x="1302846" y="141786"/>
                  <a:pt x="1316723" y="142501"/>
                </a:cubicBezTo>
                <a:lnTo>
                  <a:pt x="1353994" y="138427"/>
                </a:lnTo>
                <a:lnTo>
                  <a:pt x="1379571" y="142536"/>
                </a:lnTo>
                <a:cubicBezTo>
                  <a:pt x="1382999" y="142397"/>
                  <a:pt x="1407380" y="137923"/>
                  <a:pt x="1406891" y="134412"/>
                </a:cubicBezTo>
                <a:cubicBezTo>
                  <a:pt x="1433565" y="149140"/>
                  <a:pt x="1436234" y="139888"/>
                  <a:pt x="1463587" y="136134"/>
                </a:cubicBezTo>
                <a:cubicBezTo>
                  <a:pt x="1487038" y="137517"/>
                  <a:pt x="1466824" y="137982"/>
                  <a:pt x="1523495" y="139722"/>
                </a:cubicBezTo>
                <a:cubicBezTo>
                  <a:pt x="1545556" y="155891"/>
                  <a:pt x="1529698" y="128003"/>
                  <a:pt x="1573001" y="150645"/>
                </a:cubicBezTo>
                <a:cubicBezTo>
                  <a:pt x="1575121" y="148880"/>
                  <a:pt x="1601855" y="150499"/>
                  <a:pt x="1615848" y="152274"/>
                </a:cubicBezTo>
                <a:cubicBezTo>
                  <a:pt x="1629840" y="154049"/>
                  <a:pt x="1642482" y="151886"/>
                  <a:pt x="1656958" y="161298"/>
                </a:cubicBezTo>
                <a:cubicBezTo>
                  <a:pt x="1667535" y="164193"/>
                  <a:pt x="1648634" y="159956"/>
                  <a:pt x="1681709" y="164883"/>
                </a:cubicBezTo>
                <a:cubicBezTo>
                  <a:pt x="1714785" y="169810"/>
                  <a:pt x="1822594" y="186492"/>
                  <a:pt x="1855413" y="190858"/>
                </a:cubicBezTo>
                <a:cubicBezTo>
                  <a:pt x="1888232" y="195224"/>
                  <a:pt x="1865150" y="197788"/>
                  <a:pt x="1878624" y="198221"/>
                </a:cubicBezTo>
                <a:cubicBezTo>
                  <a:pt x="1892098" y="198654"/>
                  <a:pt x="1921110" y="191588"/>
                  <a:pt x="1936257" y="193458"/>
                </a:cubicBezTo>
                <a:cubicBezTo>
                  <a:pt x="1955273" y="195364"/>
                  <a:pt x="1958093" y="202665"/>
                  <a:pt x="1969506" y="202296"/>
                </a:cubicBezTo>
                <a:cubicBezTo>
                  <a:pt x="1980059" y="192079"/>
                  <a:pt x="1991264" y="192192"/>
                  <a:pt x="2009543" y="198388"/>
                </a:cubicBezTo>
                <a:cubicBezTo>
                  <a:pt x="2043643" y="201172"/>
                  <a:pt x="2043670" y="190662"/>
                  <a:pt x="2076599" y="192177"/>
                </a:cubicBezTo>
                <a:cubicBezTo>
                  <a:pt x="2091049" y="191598"/>
                  <a:pt x="2098780" y="194892"/>
                  <a:pt x="2122888" y="191618"/>
                </a:cubicBezTo>
                <a:cubicBezTo>
                  <a:pt x="2140054" y="192316"/>
                  <a:pt x="2174542" y="194072"/>
                  <a:pt x="2197782" y="183790"/>
                </a:cubicBezTo>
                <a:cubicBezTo>
                  <a:pt x="2222989" y="182481"/>
                  <a:pt x="2204683" y="182017"/>
                  <a:pt x="2232194" y="184607"/>
                </a:cubicBezTo>
                <a:cubicBezTo>
                  <a:pt x="2265802" y="185125"/>
                  <a:pt x="2279792" y="178894"/>
                  <a:pt x="2299212" y="180376"/>
                </a:cubicBezTo>
                <a:cubicBezTo>
                  <a:pt x="2311858" y="176121"/>
                  <a:pt x="2297536" y="181192"/>
                  <a:pt x="2346142" y="175851"/>
                </a:cubicBezTo>
                <a:cubicBezTo>
                  <a:pt x="2365406" y="185310"/>
                  <a:pt x="2381884" y="172374"/>
                  <a:pt x="2398368" y="174412"/>
                </a:cubicBezTo>
                <a:cubicBezTo>
                  <a:pt x="2424509" y="173378"/>
                  <a:pt x="2488760" y="173491"/>
                  <a:pt x="2512594" y="172027"/>
                </a:cubicBezTo>
                <a:cubicBezTo>
                  <a:pt x="2536428" y="170563"/>
                  <a:pt x="2511059" y="168382"/>
                  <a:pt x="2541375" y="165630"/>
                </a:cubicBezTo>
                <a:cubicBezTo>
                  <a:pt x="2597211" y="177879"/>
                  <a:pt x="2628371" y="155834"/>
                  <a:pt x="2684883" y="153136"/>
                </a:cubicBezTo>
                <a:cubicBezTo>
                  <a:pt x="2719188" y="136064"/>
                  <a:pt x="2743499" y="153798"/>
                  <a:pt x="2781009" y="140733"/>
                </a:cubicBezTo>
                <a:cubicBezTo>
                  <a:pt x="2806393" y="136738"/>
                  <a:pt x="2810080" y="140555"/>
                  <a:pt x="2824377" y="138690"/>
                </a:cubicBezTo>
                <a:cubicBezTo>
                  <a:pt x="2838674" y="136825"/>
                  <a:pt x="2854799" y="132329"/>
                  <a:pt x="2866792" y="129542"/>
                </a:cubicBezTo>
                <a:cubicBezTo>
                  <a:pt x="2873210" y="133180"/>
                  <a:pt x="2923100" y="126770"/>
                  <a:pt x="2921948" y="121966"/>
                </a:cubicBezTo>
                <a:cubicBezTo>
                  <a:pt x="2929361" y="123612"/>
                  <a:pt x="2949852" y="129984"/>
                  <a:pt x="2952165" y="122378"/>
                </a:cubicBezTo>
                <a:cubicBezTo>
                  <a:pt x="2990011" y="122297"/>
                  <a:pt x="3011272" y="121230"/>
                  <a:pt x="3044378" y="131368"/>
                </a:cubicBezTo>
                <a:cubicBezTo>
                  <a:pt x="3067906" y="135145"/>
                  <a:pt x="3051474" y="133118"/>
                  <a:pt x="3066117" y="135515"/>
                </a:cubicBezTo>
                <a:cubicBezTo>
                  <a:pt x="3080761" y="137912"/>
                  <a:pt x="3105156" y="133618"/>
                  <a:pt x="3129038" y="133048"/>
                </a:cubicBezTo>
                <a:cubicBezTo>
                  <a:pt x="3153252" y="133180"/>
                  <a:pt x="3181464" y="137262"/>
                  <a:pt x="3199396" y="138690"/>
                </a:cubicBezTo>
                <a:cubicBezTo>
                  <a:pt x="3217327" y="140118"/>
                  <a:pt x="3221605" y="139775"/>
                  <a:pt x="3236626" y="141617"/>
                </a:cubicBezTo>
                <a:cubicBezTo>
                  <a:pt x="3261693" y="138167"/>
                  <a:pt x="3282756" y="139985"/>
                  <a:pt x="3301529" y="147360"/>
                </a:cubicBezTo>
                <a:cubicBezTo>
                  <a:pt x="3316136" y="149253"/>
                  <a:pt x="3308650" y="153562"/>
                  <a:pt x="3319466" y="155359"/>
                </a:cubicBezTo>
                <a:cubicBezTo>
                  <a:pt x="3330283" y="157156"/>
                  <a:pt x="3337180" y="149032"/>
                  <a:pt x="3366431" y="150998"/>
                </a:cubicBezTo>
                <a:cubicBezTo>
                  <a:pt x="3376837" y="151395"/>
                  <a:pt x="3376489" y="159016"/>
                  <a:pt x="3398712" y="160121"/>
                </a:cubicBezTo>
                <a:cubicBezTo>
                  <a:pt x="3420936" y="161226"/>
                  <a:pt x="3510291" y="165983"/>
                  <a:pt x="3542998" y="167155"/>
                </a:cubicBezTo>
                <a:cubicBezTo>
                  <a:pt x="3575704" y="168327"/>
                  <a:pt x="3562463" y="165109"/>
                  <a:pt x="3578141" y="164774"/>
                </a:cubicBezTo>
                <a:cubicBezTo>
                  <a:pt x="3593820" y="164439"/>
                  <a:pt x="3612368" y="156036"/>
                  <a:pt x="3637070" y="165143"/>
                </a:cubicBezTo>
                <a:cubicBezTo>
                  <a:pt x="3655547" y="160298"/>
                  <a:pt x="3656022" y="171417"/>
                  <a:pt x="3676510" y="174285"/>
                </a:cubicBezTo>
                <a:cubicBezTo>
                  <a:pt x="3687814" y="178343"/>
                  <a:pt x="3701962" y="177166"/>
                  <a:pt x="3711295" y="179965"/>
                </a:cubicBezTo>
                <a:cubicBezTo>
                  <a:pt x="3720627" y="182764"/>
                  <a:pt x="3728005" y="183268"/>
                  <a:pt x="3734909" y="186315"/>
                </a:cubicBezTo>
                <a:cubicBezTo>
                  <a:pt x="3741813" y="189362"/>
                  <a:pt x="3743912" y="195469"/>
                  <a:pt x="3752716" y="198247"/>
                </a:cubicBezTo>
                <a:cubicBezTo>
                  <a:pt x="3761521" y="201025"/>
                  <a:pt x="3775291" y="205915"/>
                  <a:pt x="3785338" y="207746"/>
                </a:cubicBezTo>
                <a:cubicBezTo>
                  <a:pt x="3795386" y="209577"/>
                  <a:pt x="3793861" y="206743"/>
                  <a:pt x="3813002" y="209235"/>
                </a:cubicBezTo>
                <a:cubicBezTo>
                  <a:pt x="3844203" y="214556"/>
                  <a:pt x="3872302" y="218411"/>
                  <a:pt x="3907394" y="217935"/>
                </a:cubicBezTo>
                <a:cubicBezTo>
                  <a:pt x="3913972" y="227642"/>
                  <a:pt x="3924446" y="223236"/>
                  <a:pt x="3938455" y="218099"/>
                </a:cubicBezTo>
                <a:cubicBezTo>
                  <a:pt x="3964643" y="225179"/>
                  <a:pt x="4008872" y="230664"/>
                  <a:pt x="4053670" y="246493"/>
                </a:cubicBezTo>
                <a:cubicBezTo>
                  <a:pt x="4060026" y="249727"/>
                  <a:pt x="4064731" y="252068"/>
                  <a:pt x="4068686" y="253851"/>
                </a:cubicBezTo>
                <a:lnTo>
                  <a:pt x="4073848" y="255820"/>
                </a:lnTo>
                <a:lnTo>
                  <a:pt x="4073848" y="5096562"/>
                </a:lnTo>
                <a:lnTo>
                  <a:pt x="4062380" y="5097855"/>
                </a:lnTo>
                <a:cubicBezTo>
                  <a:pt x="4057192" y="5097055"/>
                  <a:pt x="4053199" y="5094472"/>
                  <a:pt x="4049820" y="5089388"/>
                </a:cubicBezTo>
                <a:cubicBezTo>
                  <a:pt x="4009878" y="5087267"/>
                  <a:pt x="3968705" y="5061632"/>
                  <a:pt x="3943125" y="5073727"/>
                </a:cubicBezTo>
                <a:cubicBezTo>
                  <a:pt x="3944749" y="5052314"/>
                  <a:pt x="3930432" y="5060350"/>
                  <a:pt x="3902578" y="5055197"/>
                </a:cubicBezTo>
                <a:cubicBezTo>
                  <a:pt x="3882656" y="5049199"/>
                  <a:pt x="3839627" y="5036588"/>
                  <a:pt x="3823591" y="5030823"/>
                </a:cubicBezTo>
                <a:cubicBezTo>
                  <a:pt x="3807556" y="5025058"/>
                  <a:pt x="3795270" y="5029266"/>
                  <a:pt x="3779178" y="5023718"/>
                </a:cubicBezTo>
                <a:cubicBezTo>
                  <a:pt x="3786402" y="5005404"/>
                  <a:pt x="3690441" y="5017899"/>
                  <a:pt x="3727041" y="5004453"/>
                </a:cubicBezTo>
                <a:cubicBezTo>
                  <a:pt x="3699629" y="4993542"/>
                  <a:pt x="3709708" y="4998999"/>
                  <a:pt x="3695215" y="5003935"/>
                </a:cubicBezTo>
                <a:cubicBezTo>
                  <a:pt x="3660744" y="4999180"/>
                  <a:pt x="3657695" y="4997754"/>
                  <a:pt x="3617918" y="5002257"/>
                </a:cubicBezTo>
                <a:cubicBezTo>
                  <a:pt x="3600258" y="5001551"/>
                  <a:pt x="3594004" y="4999083"/>
                  <a:pt x="3578292" y="4997633"/>
                </a:cubicBezTo>
                <a:cubicBezTo>
                  <a:pt x="3562580" y="4996183"/>
                  <a:pt x="3553912" y="4997238"/>
                  <a:pt x="3523647" y="4993560"/>
                </a:cubicBezTo>
                <a:cubicBezTo>
                  <a:pt x="3499709" y="4988949"/>
                  <a:pt x="3482330" y="4990238"/>
                  <a:pt x="3462999" y="4987582"/>
                </a:cubicBezTo>
                <a:cubicBezTo>
                  <a:pt x="3443667" y="4984927"/>
                  <a:pt x="3431887" y="4980755"/>
                  <a:pt x="3407661" y="4977626"/>
                </a:cubicBezTo>
                <a:cubicBezTo>
                  <a:pt x="3386862" y="4968882"/>
                  <a:pt x="3308417" y="4989840"/>
                  <a:pt x="3292705" y="4963636"/>
                </a:cubicBezTo>
                <a:cubicBezTo>
                  <a:pt x="3235824" y="4968918"/>
                  <a:pt x="3219730" y="4958334"/>
                  <a:pt x="3172975" y="4953691"/>
                </a:cubicBezTo>
                <a:cubicBezTo>
                  <a:pt x="3127763" y="4948837"/>
                  <a:pt x="3122071" y="4951787"/>
                  <a:pt x="3074842" y="4939189"/>
                </a:cubicBezTo>
                <a:cubicBezTo>
                  <a:pt x="3037951" y="4926629"/>
                  <a:pt x="3018156" y="4922664"/>
                  <a:pt x="2975114" y="4919945"/>
                </a:cubicBezTo>
                <a:cubicBezTo>
                  <a:pt x="2971916" y="4927359"/>
                  <a:pt x="2920569" y="4912496"/>
                  <a:pt x="2912264" y="4910306"/>
                </a:cubicBezTo>
                <a:cubicBezTo>
                  <a:pt x="2913215" y="4915182"/>
                  <a:pt x="2886096" y="4917324"/>
                  <a:pt x="2879068" y="4913219"/>
                </a:cubicBezTo>
                <a:cubicBezTo>
                  <a:pt x="2816888" y="4916083"/>
                  <a:pt x="2797908" y="4934735"/>
                  <a:pt x="2751306" y="4924939"/>
                </a:cubicBezTo>
                <a:cubicBezTo>
                  <a:pt x="2714930" y="4924870"/>
                  <a:pt x="2716667" y="4934409"/>
                  <a:pt x="2664406" y="4934300"/>
                </a:cubicBezTo>
                <a:cubicBezTo>
                  <a:pt x="2642420" y="4938458"/>
                  <a:pt x="2649006" y="4930226"/>
                  <a:pt x="2621651" y="4930533"/>
                </a:cubicBezTo>
                <a:cubicBezTo>
                  <a:pt x="2586738" y="4948131"/>
                  <a:pt x="2549613" y="4936664"/>
                  <a:pt x="2500282" y="4936142"/>
                </a:cubicBezTo>
                <a:cubicBezTo>
                  <a:pt x="2439944" y="4934837"/>
                  <a:pt x="2389504" y="4942093"/>
                  <a:pt x="2337000" y="4934320"/>
                </a:cubicBezTo>
                <a:cubicBezTo>
                  <a:pt x="2317698" y="4940567"/>
                  <a:pt x="2291907" y="4948971"/>
                  <a:pt x="2270703" y="4938111"/>
                </a:cubicBezTo>
                <a:cubicBezTo>
                  <a:pt x="2215033" y="4939841"/>
                  <a:pt x="2221532" y="4944790"/>
                  <a:pt x="2200316" y="4938470"/>
                </a:cubicBezTo>
                <a:cubicBezTo>
                  <a:pt x="2158078" y="4940893"/>
                  <a:pt x="2164891" y="4935351"/>
                  <a:pt x="2126710" y="4932347"/>
                </a:cubicBezTo>
                <a:cubicBezTo>
                  <a:pt x="2095620" y="4927728"/>
                  <a:pt x="2111086" y="4928153"/>
                  <a:pt x="2082324" y="4927593"/>
                </a:cubicBezTo>
                <a:cubicBezTo>
                  <a:pt x="2055130" y="4936130"/>
                  <a:pt x="2036508" y="4925578"/>
                  <a:pt x="2029206" y="4923365"/>
                </a:cubicBezTo>
                <a:cubicBezTo>
                  <a:pt x="2003508" y="4924806"/>
                  <a:pt x="1965456" y="4913048"/>
                  <a:pt x="1969765" y="4928228"/>
                </a:cubicBezTo>
                <a:cubicBezTo>
                  <a:pt x="1933670" y="4907655"/>
                  <a:pt x="1935015" y="4928539"/>
                  <a:pt x="1896446" y="4923240"/>
                </a:cubicBezTo>
                <a:cubicBezTo>
                  <a:pt x="1876120" y="4915707"/>
                  <a:pt x="1849790" y="4911657"/>
                  <a:pt x="1837029" y="4921066"/>
                </a:cubicBezTo>
                <a:cubicBezTo>
                  <a:pt x="1759478" y="4909120"/>
                  <a:pt x="1806390" y="4905512"/>
                  <a:pt x="1727326" y="4892968"/>
                </a:cubicBezTo>
                <a:cubicBezTo>
                  <a:pt x="1686312" y="4886651"/>
                  <a:pt x="1625466" y="4884219"/>
                  <a:pt x="1593578" y="4875201"/>
                </a:cubicBezTo>
                <a:cubicBezTo>
                  <a:pt x="1561690" y="4866183"/>
                  <a:pt x="1553872" y="4870257"/>
                  <a:pt x="1529199" y="4863739"/>
                </a:cubicBezTo>
                <a:cubicBezTo>
                  <a:pt x="1504527" y="4857222"/>
                  <a:pt x="1472957" y="4856729"/>
                  <a:pt x="1453102" y="4853389"/>
                </a:cubicBezTo>
                <a:cubicBezTo>
                  <a:pt x="1433246" y="4850048"/>
                  <a:pt x="1412604" y="4842097"/>
                  <a:pt x="1410062" y="4843700"/>
                </a:cubicBezTo>
                <a:cubicBezTo>
                  <a:pt x="1370061" y="4835203"/>
                  <a:pt x="1358114" y="4845698"/>
                  <a:pt x="1334230" y="4827940"/>
                </a:cubicBezTo>
                <a:cubicBezTo>
                  <a:pt x="1313790" y="4825698"/>
                  <a:pt x="1309169" y="4823751"/>
                  <a:pt x="1287424" y="4823328"/>
                </a:cubicBezTo>
                <a:cubicBezTo>
                  <a:pt x="1265680" y="4822905"/>
                  <a:pt x="1234048" y="4825438"/>
                  <a:pt x="1203760" y="4825401"/>
                </a:cubicBezTo>
                <a:cubicBezTo>
                  <a:pt x="1172376" y="4827120"/>
                  <a:pt x="1171591" y="4843575"/>
                  <a:pt x="1142353" y="4826911"/>
                </a:cubicBezTo>
                <a:cubicBezTo>
                  <a:pt x="1142648" y="4830450"/>
                  <a:pt x="1127453" y="4831600"/>
                  <a:pt x="1123543" y="4831484"/>
                </a:cubicBezTo>
                <a:lnTo>
                  <a:pt x="1092581" y="4833192"/>
                </a:lnTo>
                <a:lnTo>
                  <a:pt x="1089970" y="4827604"/>
                </a:lnTo>
                <a:cubicBezTo>
                  <a:pt x="1078405" y="4825299"/>
                  <a:pt x="1058546" y="4830811"/>
                  <a:pt x="1046990" y="4831800"/>
                </a:cubicBezTo>
                <a:lnTo>
                  <a:pt x="1020627" y="4833537"/>
                </a:lnTo>
                <a:lnTo>
                  <a:pt x="1010602" y="4832752"/>
                </a:lnTo>
                <a:lnTo>
                  <a:pt x="1006327" y="4832812"/>
                </a:lnTo>
                <a:lnTo>
                  <a:pt x="995285" y="4828639"/>
                </a:lnTo>
                <a:cubicBezTo>
                  <a:pt x="985016" y="4827594"/>
                  <a:pt x="977337" y="4820880"/>
                  <a:pt x="971197" y="4819859"/>
                </a:cubicBezTo>
                <a:cubicBezTo>
                  <a:pt x="965058" y="4818838"/>
                  <a:pt x="963247" y="4826590"/>
                  <a:pt x="958444" y="4822516"/>
                </a:cubicBezTo>
                <a:cubicBezTo>
                  <a:pt x="964528" y="4819545"/>
                  <a:pt x="954985" y="4817124"/>
                  <a:pt x="950776" y="4814966"/>
                </a:cubicBezTo>
                <a:lnTo>
                  <a:pt x="912589" y="4812307"/>
                </a:lnTo>
                <a:cubicBezTo>
                  <a:pt x="866435" y="4815189"/>
                  <a:pt x="882762" y="4802056"/>
                  <a:pt x="868646" y="4810372"/>
                </a:cubicBezTo>
                <a:cubicBezTo>
                  <a:pt x="833647" y="4816986"/>
                  <a:pt x="825964" y="4816964"/>
                  <a:pt x="813484" y="4815448"/>
                </a:cubicBezTo>
                <a:cubicBezTo>
                  <a:pt x="774068" y="4820782"/>
                  <a:pt x="767891" y="4822976"/>
                  <a:pt x="717218" y="4827378"/>
                </a:cubicBezTo>
                <a:cubicBezTo>
                  <a:pt x="688925" y="4839908"/>
                  <a:pt x="680839" y="4840723"/>
                  <a:pt x="659409" y="4845952"/>
                </a:cubicBezTo>
                <a:cubicBezTo>
                  <a:pt x="633011" y="4854112"/>
                  <a:pt x="639997" y="4860055"/>
                  <a:pt x="607917" y="4863927"/>
                </a:cubicBezTo>
                <a:cubicBezTo>
                  <a:pt x="591636" y="4868226"/>
                  <a:pt x="579429" y="4878384"/>
                  <a:pt x="569284" y="4882117"/>
                </a:cubicBezTo>
                <a:cubicBezTo>
                  <a:pt x="559139" y="4885850"/>
                  <a:pt x="555067" y="4884639"/>
                  <a:pt x="537968" y="4887374"/>
                </a:cubicBezTo>
                <a:cubicBezTo>
                  <a:pt x="526595" y="4886448"/>
                  <a:pt x="489777" y="4886423"/>
                  <a:pt x="482916" y="4888156"/>
                </a:cubicBezTo>
                <a:cubicBezTo>
                  <a:pt x="463365" y="4898273"/>
                  <a:pt x="445824" y="4886936"/>
                  <a:pt x="411637" y="4886771"/>
                </a:cubicBezTo>
                <a:lnTo>
                  <a:pt x="371262" y="4888142"/>
                </a:lnTo>
                <a:cubicBezTo>
                  <a:pt x="363928" y="4882747"/>
                  <a:pt x="306156" y="4880831"/>
                  <a:pt x="302060" y="4873520"/>
                </a:cubicBezTo>
                <a:cubicBezTo>
                  <a:pt x="280888" y="4866176"/>
                  <a:pt x="280811" y="4847663"/>
                  <a:pt x="248012" y="4840618"/>
                </a:cubicBezTo>
                <a:cubicBezTo>
                  <a:pt x="230331" y="4833575"/>
                  <a:pt x="240156" y="4851312"/>
                  <a:pt x="195979" y="4831260"/>
                </a:cubicBezTo>
                <a:cubicBezTo>
                  <a:pt x="165972" y="4807991"/>
                  <a:pt x="63439" y="4789506"/>
                  <a:pt x="10733" y="4758959"/>
                </a:cubicBezTo>
                <a:lnTo>
                  <a:pt x="0" y="4750844"/>
                </a:lnTo>
                <a:close/>
              </a:path>
            </a:pathLst>
          </a:custGeom>
        </p:spPr>
      </p:pic>
      <p:sp>
        <p:nvSpPr>
          <p:cNvPr id="14" name="Title 1">
            <a:extLst>
              <a:ext uri="{FF2B5EF4-FFF2-40B4-BE49-F238E27FC236}">
                <a16:creationId xmlns:a16="http://schemas.microsoft.com/office/drawing/2014/main" id="{198FC515-0EBF-E36B-44ED-A3CC727653B1}"/>
              </a:ext>
            </a:extLst>
          </p:cNvPr>
          <p:cNvSpPr txBox="1">
            <a:spLocks/>
          </p:cNvSpPr>
          <p:nvPr/>
        </p:nvSpPr>
        <p:spPr>
          <a:xfrm>
            <a:off x="4598809" y="5182894"/>
            <a:ext cx="5203371" cy="10241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Aharoni" panose="02010803020104030203" pitchFamily="2" charset="-79"/>
                <a:cs typeface="Aharoni" panose="02010803020104030203" pitchFamily="2" charset="-79"/>
              </a:rPr>
              <a:t>Increase farmers’ productivity</a:t>
            </a:r>
          </a:p>
        </p:txBody>
      </p:sp>
      <p:sp>
        <p:nvSpPr>
          <p:cNvPr id="15" name="Title 1">
            <a:extLst>
              <a:ext uri="{FF2B5EF4-FFF2-40B4-BE49-F238E27FC236}">
                <a16:creationId xmlns:a16="http://schemas.microsoft.com/office/drawing/2014/main" id="{0ED4F6F1-2209-A1DB-2D24-321916CD3892}"/>
              </a:ext>
            </a:extLst>
          </p:cNvPr>
          <p:cNvSpPr txBox="1">
            <a:spLocks/>
          </p:cNvSpPr>
          <p:nvPr/>
        </p:nvSpPr>
        <p:spPr>
          <a:xfrm>
            <a:off x="8817429" y="5872300"/>
            <a:ext cx="3113313" cy="807902"/>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haroni" panose="02010803020104030203" pitchFamily="2" charset="-79"/>
                <a:cs typeface="Aharoni" panose="02010803020104030203" pitchFamily="2" charset="-79"/>
              </a:rPr>
              <a:t>Protect valuable resources</a:t>
            </a:r>
          </a:p>
        </p:txBody>
      </p:sp>
      <p:sp>
        <p:nvSpPr>
          <p:cNvPr id="16" name="Title 1">
            <a:extLst>
              <a:ext uri="{FF2B5EF4-FFF2-40B4-BE49-F238E27FC236}">
                <a16:creationId xmlns:a16="http://schemas.microsoft.com/office/drawing/2014/main" id="{1464327A-A7EA-A560-B2BB-B613F974C365}"/>
              </a:ext>
            </a:extLst>
          </p:cNvPr>
          <p:cNvSpPr txBox="1">
            <a:spLocks/>
          </p:cNvSpPr>
          <p:nvPr/>
        </p:nvSpPr>
        <p:spPr>
          <a:xfrm>
            <a:off x="-33723" y="4758183"/>
            <a:ext cx="3865745" cy="102412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Aharoni" panose="02010803020104030203" pitchFamily="2" charset="-79"/>
                <a:cs typeface="Aharoni" panose="02010803020104030203" pitchFamily="2" charset="-79"/>
              </a:rPr>
              <a:t>Provide food security</a:t>
            </a:r>
          </a:p>
        </p:txBody>
      </p:sp>
    </p:spTree>
    <p:extLst>
      <p:ext uri="{BB962C8B-B14F-4D97-AF65-F5344CB8AC3E}">
        <p14:creationId xmlns:p14="http://schemas.microsoft.com/office/powerpoint/2010/main" val="248222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19BDBECB-2BBF-5E3C-E615-F5DE117E9379}"/>
              </a:ext>
            </a:extLst>
          </p:cNvPr>
          <p:cNvSpPr>
            <a:spLocks noGrp="1"/>
          </p:cNvSpPr>
          <p:nvPr>
            <p:ph type="body" idx="1"/>
          </p:nvPr>
        </p:nvSpPr>
        <p:spPr>
          <a:xfrm>
            <a:off x="838201" y="2482589"/>
            <a:ext cx="3816096" cy="3694373"/>
          </a:xfrm>
        </p:spPr>
        <p:txBody>
          <a:bodyPr vert="horz" lIns="91440" tIns="45720" rIns="91440" bIns="45720" rtlCol="0">
            <a:normAutofit/>
          </a:bodyPr>
          <a:lstStyle/>
          <a:p>
            <a:pPr marL="0"/>
            <a:r>
              <a:rPr lang="en-US" sz="2000" dirty="0"/>
              <a:t> Let us unleash technology in the service of a more sustainable and prosperous future.</a:t>
            </a:r>
          </a:p>
        </p:txBody>
      </p:sp>
      <p:pic>
        <p:nvPicPr>
          <p:cNvPr id="7" name="Picture 6" descr="A person in a hat giving a thumbs up&#10;&#10;Description automatically generated">
            <a:extLst>
              <a:ext uri="{FF2B5EF4-FFF2-40B4-BE49-F238E27FC236}">
                <a16:creationId xmlns:a16="http://schemas.microsoft.com/office/drawing/2014/main" id="{D3F2DD23-4803-5B7C-4ACD-80D7AA2AE4B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r="-1" b="24054"/>
          <a:stretch/>
        </p:blipFill>
        <p:spPr>
          <a:xfrm>
            <a:off x="4904316" y="-4"/>
            <a:ext cx="7287684"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p:spPr>
      </p:pic>
      <p:pic>
        <p:nvPicPr>
          <p:cNvPr id="5" name="Picture 4" descr="A person spraying a field&#10;&#10;Description automatically generated">
            <a:extLst>
              <a:ext uri="{FF2B5EF4-FFF2-40B4-BE49-F238E27FC236}">
                <a16:creationId xmlns:a16="http://schemas.microsoft.com/office/drawing/2014/main" id="{38FA54D4-8400-F944-90AF-78301258BFF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t="24656" b="2336"/>
          <a:stretch/>
        </p:blipFill>
        <p:spPr>
          <a:xfrm>
            <a:off x="4726728" y="3802961"/>
            <a:ext cx="7472381"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spTree>
    <p:extLst>
      <p:ext uri="{BB962C8B-B14F-4D97-AF65-F5344CB8AC3E}">
        <p14:creationId xmlns:p14="http://schemas.microsoft.com/office/powerpoint/2010/main" val="21266300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220C2B-00DC-2895-0C3A-54A10CD3FD0A}"/>
              </a:ext>
            </a:extLst>
          </p:cNvPr>
          <p:cNvSpPr>
            <a:spLocks noGrp="1"/>
          </p:cNvSpPr>
          <p:nvPr>
            <p:ph type="title"/>
          </p:nvPr>
        </p:nvSpPr>
        <p:spPr>
          <a:xfrm>
            <a:off x="838200" y="557188"/>
            <a:ext cx="10515600" cy="1133499"/>
          </a:xfrm>
        </p:spPr>
        <p:txBody>
          <a:bodyPr vert="horz" lIns="91440" tIns="45720" rIns="91440" bIns="45720" rtlCol="0" anchor="ctr">
            <a:normAutofit/>
          </a:bodyPr>
          <a:lstStyle/>
          <a:p>
            <a:pPr algn="ctr"/>
            <a:r>
              <a:rPr lang="en-US" sz="5200" kern="1200" dirty="0">
                <a:solidFill>
                  <a:schemeClr val="tx1"/>
                </a:solidFill>
                <a:latin typeface="+mj-lt"/>
                <a:ea typeface="+mj-ea"/>
                <a:cs typeface="+mj-cs"/>
              </a:rPr>
              <a:t>08. Reference </a:t>
            </a:r>
          </a:p>
        </p:txBody>
      </p:sp>
      <p:graphicFrame>
        <p:nvGraphicFramePr>
          <p:cNvPr id="5" name="Text Placeholder 2">
            <a:extLst>
              <a:ext uri="{FF2B5EF4-FFF2-40B4-BE49-F238E27FC236}">
                <a16:creationId xmlns:a16="http://schemas.microsoft.com/office/drawing/2014/main" id="{61BB6C1B-998F-5082-8E0A-43F26F228AF6}"/>
              </a:ext>
            </a:extLst>
          </p:cNvPr>
          <p:cNvGraphicFramePr/>
          <p:nvPr>
            <p:extLst>
              <p:ext uri="{D42A27DB-BD31-4B8C-83A1-F6EECF244321}">
                <p14:modId xmlns:p14="http://schemas.microsoft.com/office/powerpoint/2010/main" val="364401556"/>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981663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1" name="Freeform: Shape 10">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14" name="Freeform: Shape 13">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3E1DF645-288C-9B03-FC98-A073D89C9926}"/>
              </a:ext>
            </a:extLst>
          </p:cNvPr>
          <p:cNvSpPr>
            <a:spLocks noGrp="1"/>
          </p:cNvSpPr>
          <p:nvPr>
            <p:ph type="title"/>
          </p:nvPr>
        </p:nvSpPr>
        <p:spPr>
          <a:xfrm>
            <a:off x="3502731" y="1542402"/>
            <a:ext cx="5186842" cy="2387918"/>
          </a:xfrm>
        </p:spPr>
        <p:txBody>
          <a:bodyPr vert="horz" lIns="91440" tIns="45720" rIns="91440" bIns="45720" rtlCol="0" anchor="b">
            <a:normAutofit/>
          </a:bodyPr>
          <a:lstStyle/>
          <a:p>
            <a:pPr algn="ctr"/>
            <a:r>
              <a:rPr lang="en-US" sz="5200" kern="1200">
                <a:solidFill>
                  <a:schemeClr val="tx2"/>
                </a:solidFill>
                <a:latin typeface="+mj-lt"/>
                <a:ea typeface="+mj-ea"/>
                <a:cs typeface="+mj-cs"/>
              </a:rPr>
              <a:t>THANK YOU</a:t>
            </a:r>
          </a:p>
        </p:txBody>
      </p:sp>
      <p:grpSp>
        <p:nvGrpSpPr>
          <p:cNvPr id="22" name="Group 21">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155"/>
            <a:ext cx="2514948" cy="2174333"/>
            <a:chOff x="-305" y="-4155"/>
            <a:chExt cx="2514948" cy="2174333"/>
          </a:xfrm>
        </p:grpSpPr>
        <p:sp>
          <p:nvSpPr>
            <p:cNvPr id="23" name="Freeform: Shape 22">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6" name="Freeform: Shape 25">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85727" y="4683666"/>
            <a:ext cx="2514948" cy="2174333"/>
            <a:chOff x="-305" y="-4155"/>
            <a:chExt cx="2514948" cy="2174333"/>
          </a:xfrm>
        </p:grpSpPr>
        <p:sp>
          <p:nvSpPr>
            <p:cNvPr id="29" name="Freeform: Shape 28">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2" name="Freeform: Shape 31">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84242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10" descr="A person kneeling in a cracked area&#10;&#10;Description automatically generated">
            <a:extLst>
              <a:ext uri="{FF2B5EF4-FFF2-40B4-BE49-F238E27FC236}">
                <a16:creationId xmlns:a16="http://schemas.microsoft.com/office/drawing/2014/main" id="{CEC71FC5-B3A7-B669-1086-D967070499AE}"/>
              </a:ext>
            </a:extLst>
          </p:cNvPr>
          <p:cNvPicPr>
            <a:picLocks noChangeAspect="1"/>
          </p:cNvPicPr>
          <p:nvPr/>
        </p:nvPicPr>
        <p:blipFill>
          <a:blip r:embed="rId2">
            <a:extLst>
              <a:ext uri="{28A0092B-C50C-407E-A947-70E740481C1C}">
                <a14:useLocalDpi xmlns:a14="http://schemas.microsoft.com/office/drawing/2010/main" val="0"/>
              </a:ext>
            </a:extLst>
          </a:blip>
          <a:srcRect l="2590" r="3647"/>
          <a:stretch/>
        </p:blipFill>
        <p:spPr>
          <a:xfrm>
            <a:off x="1" y="10"/>
            <a:ext cx="9669642" cy="6857990"/>
          </a:xfrm>
          <a:prstGeom prst="rect">
            <a:avLst/>
          </a:prstGeom>
        </p:spPr>
      </p:pic>
      <p:sp>
        <p:nvSpPr>
          <p:cNvPr id="60" name="Rectangle 5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Content Placeholder 22">
            <a:extLst>
              <a:ext uri="{FF2B5EF4-FFF2-40B4-BE49-F238E27FC236}">
                <a16:creationId xmlns:a16="http://schemas.microsoft.com/office/drawing/2014/main" id="{4F714A9D-8F44-4D36-CB3F-433559C2862B}"/>
              </a:ext>
            </a:extLst>
          </p:cNvPr>
          <p:cNvSpPr>
            <a:spLocks noGrp="1"/>
          </p:cNvSpPr>
          <p:nvPr>
            <p:ph idx="1"/>
          </p:nvPr>
        </p:nvSpPr>
        <p:spPr>
          <a:xfrm>
            <a:off x="7546206" y="2434201"/>
            <a:ext cx="4523874" cy="3742762"/>
          </a:xfrm>
        </p:spPr>
        <p:txBody>
          <a:bodyPr>
            <a:normAutofit/>
          </a:bodyPr>
          <a:lstStyle/>
          <a:p>
            <a:pPr marL="0" indent="0">
              <a:buNone/>
            </a:pPr>
            <a:r>
              <a:rPr lang="en-US" sz="4800" dirty="0"/>
              <a:t>01. Introduction</a:t>
            </a:r>
          </a:p>
        </p:txBody>
      </p:sp>
    </p:spTree>
    <p:extLst>
      <p:ext uri="{BB962C8B-B14F-4D97-AF65-F5344CB8AC3E}">
        <p14:creationId xmlns:p14="http://schemas.microsoft.com/office/powerpoint/2010/main" val="56473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2390D8B1-72BE-826E-F32C-50DD6CBFE261}"/>
              </a:ext>
            </a:extLst>
          </p:cNvPr>
          <p:cNvSpPr>
            <a:spLocks noGrp="1"/>
          </p:cNvSpPr>
          <p:nvPr>
            <p:ph type="title"/>
          </p:nvPr>
        </p:nvSpPr>
        <p:spPr>
          <a:xfrm>
            <a:off x="1028700" y="1967266"/>
            <a:ext cx="2628900" cy="2547257"/>
          </a:xfrm>
          <a:prstGeom prst="ellipse">
            <a:avLst/>
          </a:prstGeom>
          <a:noFill/>
        </p:spPr>
        <p:txBody>
          <a:bodyPr vert="horz" lIns="91440" tIns="45720" rIns="91440" bIns="45720" rtlCol="0" anchor="ctr">
            <a:normAutofit/>
          </a:bodyPr>
          <a:lstStyle/>
          <a:p>
            <a:pPr algn="ctr"/>
            <a:r>
              <a:rPr lang="en-US" sz="1700" b="1" kern="1200">
                <a:solidFill>
                  <a:srgbClr val="FFFFFF"/>
                </a:solidFill>
                <a:latin typeface="+mj-lt"/>
                <a:ea typeface="+mj-ea"/>
                <a:cs typeface="+mj-cs"/>
              </a:rPr>
              <a:t>Agricultural drought monitoring in Sri Lanka using multisource satellite data</a:t>
            </a:r>
            <a:br>
              <a:rPr lang="en-US" sz="1700" b="1" kern="1200">
                <a:solidFill>
                  <a:srgbClr val="FFFFFF"/>
                </a:solidFill>
                <a:latin typeface="+mj-lt"/>
                <a:ea typeface="+mj-ea"/>
                <a:cs typeface="+mj-cs"/>
              </a:rPr>
            </a:br>
            <a:endParaRPr lang="en-US" sz="1700" kern="1200">
              <a:solidFill>
                <a:srgbClr val="FFFFFF"/>
              </a:solidFill>
              <a:latin typeface="+mj-lt"/>
              <a:ea typeface="+mj-ea"/>
              <a:cs typeface="+mj-cs"/>
            </a:endParaRPr>
          </a:p>
        </p:txBody>
      </p:sp>
      <p:pic>
        <p:nvPicPr>
          <p:cNvPr id="5" name="Content Placeholder 4" descr="A map of sri lanka showing different regions&#10;&#10;Description automatically generated">
            <a:extLst>
              <a:ext uri="{FF2B5EF4-FFF2-40B4-BE49-F238E27FC236}">
                <a16:creationId xmlns:a16="http://schemas.microsoft.com/office/drawing/2014/main" id="{D841ECC5-E102-9FC4-39E2-24BC36A005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7316" y="1029163"/>
            <a:ext cx="6780700" cy="4797345"/>
          </a:xfrm>
          <a:prstGeom prst="rect">
            <a:avLst/>
          </a:prstGeom>
        </p:spPr>
      </p:pic>
    </p:spTree>
    <p:extLst>
      <p:ext uri="{BB962C8B-B14F-4D97-AF65-F5344CB8AC3E}">
        <p14:creationId xmlns:p14="http://schemas.microsoft.com/office/powerpoint/2010/main" val="3163500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6C9ECD1F-1B32-4E48-9736-A1BC9A3237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3E1B05-782C-B76F-6B9C-A988C575C3E2}"/>
              </a:ext>
            </a:extLst>
          </p:cNvPr>
          <p:cNvSpPr>
            <a:spLocks noGrp="1"/>
          </p:cNvSpPr>
          <p:nvPr>
            <p:ph type="title"/>
          </p:nvPr>
        </p:nvSpPr>
        <p:spPr>
          <a:xfrm>
            <a:off x="454467" y="2023110"/>
            <a:ext cx="2469624" cy="2846070"/>
          </a:xfrm>
        </p:spPr>
        <p:txBody>
          <a:bodyPr vert="horz" lIns="91440" tIns="45720" rIns="91440" bIns="45720" rtlCol="0" anchor="ctr">
            <a:normAutofit/>
          </a:bodyPr>
          <a:lstStyle/>
          <a:p>
            <a:r>
              <a:rPr lang="en-US" sz="3700" kern="1200">
                <a:solidFill>
                  <a:schemeClr val="tx1"/>
                </a:solidFill>
                <a:latin typeface="+mj-lt"/>
                <a:ea typeface="+mj-ea"/>
                <a:cs typeface="+mj-cs"/>
              </a:rPr>
              <a:t>Traditional irrigation system</a:t>
            </a:r>
          </a:p>
        </p:txBody>
      </p:sp>
      <p:sp>
        <p:nvSpPr>
          <p:cNvPr id="35" name="Rectangle 3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22480"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042549"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283"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artoon of a cow carrying a stick&#10;&#10;Description automatically generated">
            <a:extLst>
              <a:ext uri="{FF2B5EF4-FFF2-40B4-BE49-F238E27FC236}">
                <a16:creationId xmlns:a16="http://schemas.microsoft.com/office/drawing/2014/main" id="{2D758B6A-0889-1086-B49F-F2933C544699}"/>
              </a:ext>
            </a:extLst>
          </p:cNvPr>
          <p:cNvPicPr>
            <a:picLocks noChangeAspect="1"/>
          </p:cNvPicPr>
          <p:nvPr/>
        </p:nvPicPr>
        <p:blipFill>
          <a:blip r:embed="rId2">
            <a:extLst>
              <a:ext uri="{28A0092B-C50C-407E-A947-70E740481C1C}">
                <a14:useLocalDpi xmlns:a14="http://schemas.microsoft.com/office/drawing/2010/main" val="0"/>
              </a:ext>
            </a:extLst>
          </a:blip>
          <a:srcRect r="12523" b="-1"/>
          <a:stretch/>
        </p:blipFill>
        <p:spPr>
          <a:xfrm>
            <a:off x="4054251" y="883463"/>
            <a:ext cx="3721608" cy="2542032"/>
          </a:xfrm>
          <a:prstGeom prst="rect">
            <a:avLst/>
          </a:prstGeom>
        </p:spPr>
      </p:pic>
      <p:pic>
        <p:nvPicPr>
          <p:cNvPr id="11" name="Picture 10" descr="A person pouring water into a well&#10;&#10;Description automatically generated">
            <a:extLst>
              <a:ext uri="{FF2B5EF4-FFF2-40B4-BE49-F238E27FC236}">
                <a16:creationId xmlns:a16="http://schemas.microsoft.com/office/drawing/2014/main" id="{0035FFDF-0EA7-C706-D450-248EAB98B111}"/>
              </a:ext>
            </a:extLst>
          </p:cNvPr>
          <p:cNvPicPr>
            <a:picLocks noChangeAspect="1"/>
          </p:cNvPicPr>
          <p:nvPr/>
        </p:nvPicPr>
        <p:blipFill>
          <a:blip r:embed="rId3">
            <a:extLst>
              <a:ext uri="{28A0092B-C50C-407E-A947-70E740481C1C}">
                <a14:useLocalDpi xmlns:a14="http://schemas.microsoft.com/office/drawing/2010/main" val="0"/>
              </a:ext>
            </a:extLst>
          </a:blip>
          <a:srcRect t="5823" b="3045"/>
          <a:stretch/>
        </p:blipFill>
        <p:spPr>
          <a:xfrm>
            <a:off x="7910946" y="883463"/>
            <a:ext cx="3719192" cy="2542032"/>
          </a:xfrm>
          <a:prstGeom prst="rect">
            <a:avLst/>
          </a:prstGeom>
        </p:spPr>
      </p:pic>
      <p:pic>
        <p:nvPicPr>
          <p:cNvPr id="9" name="Picture 8" descr="Cartoon drawing of a water pump&#10;&#10;Description automatically generated">
            <a:extLst>
              <a:ext uri="{FF2B5EF4-FFF2-40B4-BE49-F238E27FC236}">
                <a16:creationId xmlns:a16="http://schemas.microsoft.com/office/drawing/2014/main" id="{18C4992E-72E3-2133-4E18-5D93134C071B}"/>
              </a:ext>
            </a:extLst>
          </p:cNvPr>
          <p:cNvPicPr>
            <a:picLocks noChangeAspect="1"/>
          </p:cNvPicPr>
          <p:nvPr/>
        </p:nvPicPr>
        <p:blipFill>
          <a:blip r:embed="rId4">
            <a:extLst>
              <a:ext uri="{28A0092B-C50C-407E-A947-70E740481C1C}">
                <a14:useLocalDpi xmlns:a14="http://schemas.microsoft.com/office/drawing/2010/main" val="0"/>
              </a:ext>
            </a:extLst>
          </a:blip>
          <a:srcRect r="5934" b="-2"/>
          <a:stretch/>
        </p:blipFill>
        <p:spPr>
          <a:xfrm>
            <a:off x="4054251" y="3548348"/>
            <a:ext cx="3721608" cy="2542032"/>
          </a:xfrm>
          <a:prstGeom prst="rect">
            <a:avLst/>
          </a:prstGeom>
        </p:spPr>
      </p:pic>
      <p:pic>
        <p:nvPicPr>
          <p:cNvPr id="7" name="Picture 6" descr="A cartoon of a well&#10;&#10;Description automatically generated">
            <a:extLst>
              <a:ext uri="{FF2B5EF4-FFF2-40B4-BE49-F238E27FC236}">
                <a16:creationId xmlns:a16="http://schemas.microsoft.com/office/drawing/2014/main" id="{796A2207-21A2-9251-FA69-DEF378ED0A27}"/>
              </a:ext>
            </a:extLst>
          </p:cNvPr>
          <p:cNvPicPr>
            <a:picLocks noChangeAspect="1"/>
          </p:cNvPicPr>
          <p:nvPr/>
        </p:nvPicPr>
        <p:blipFill>
          <a:blip r:embed="rId5">
            <a:extLst>
              <a:ext uri="{28A0092B-C50C-407E-A947-70E740481C1C}">
                <a14:useLocalDpi xmlns:a14="http://schemas.microsoft.com/office/drawing/2010/main" val="0"/>
              </a:ext>
            </a:extLst>
          </a:blip>
          <a:srcRect r="11851" b="1"/>
          <a:stretch/>
        </p:blipFill>
        <p:spPr>
          <a:xfrm>
            <a:off x="7916372" y="3548347"/>
            <a:ext cx="3719192" cy="2542032"/>
          </a:xfrm>
          <a:prstGeom prst="rect">
            <a:avLst/>
          </a:prstGeom>
        </p:spPr>
      </p:pic>
    </p:spTree>
    <p:extLst>
      <p:ext uri="{BB962C8B-B14F-4D97-AF65-F5344CB8AC3E}">
        <p14:creationId xmlns:p14="http://schemas.microsoft.com/office/powerpoint/2010/main" val="2184493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1" name="Rectangle 9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9A5D66F2-8467-FA54-83D8-5FE27A360044}"/>
              </a:ext>
            </a:extLst>
          </p:cNvPr>
          <p:cNvSpPr>
            <a:spLocks noGrp="1"/>
          </p:cNvSpPr>
          <p:nvPr>
            <p:ph type="body" idx="1"/>
          </p:nvPr>
        </p:nvSpPr>
        <p:spPr>
          <a:xfrm>
            <a:off x="838200" y="2333297"/>
            <a:ext cx="4619621" cy="3843666"/>
          </a:xfrm>
        </p:spPr>
        <p:txBody>
          <a:bodyPr vert="horz" lIns="91440" tIns="45720" rIns="91440" bIns="45720" rtlCol="0">
            <a:normAutofit/>
          </a:bodyPr>
          <a:lstStyle/>
          <a:p>
            <a:r>
              <a:rPr lang="en-US" sz="2000"/>
              <a:t>"</a:t>
            </a:r>
            <a:r>
              <a:rPr lang="en-US" sz="2000" b="1"/>
              <a:t>Not even a drop of water that comes from the rain must flow into the ocean without being made useful to man</a:t>
            </a:r>
            <a:r>
              <a:rPr lang="en-US" sz="2000"/>
              <a:t>"</a:t>
            </a:r>
          </a:p>
        </p:txBody>
      </p:sp>
      <p:pic>
        <p:nvPicPr>
          <p:cNvPr id="4" name="Picture 3" descr="A stone carving of a person holding a book&#10;&#10;Description automatically generated">
            <a:extLst>
              <a:ext uri="{FF2B5EF4-FFF2-40B4-BE49-F238E27FC236}">
                <a16:creationId xmlns:a16="http://schemas.microsoft.com/office/drawing/2014/main" id="{F23A6ACD-240B-4747-6584-3B36638A7107}"/>
              </a:ext>
            </a:extLst>
          </p:cNvPr>
          <p:cNvPicPr>
            <a:picLocks noChangeAspect="1"/>
          </p:cNvPicPr>
          <p:nvPr/>
        </p:nvPicPr>
        <p:blipFill>
          <a:blip r:embed="rId2">
            <a:extLst>
              <a:ext uri="{28A0092B-C50C-407E-A947-70E740481C1C}">
                <a14:useLocalDpi xmlns:a14="http://schemas.microsoft.com/office/drawing/2010/main" val="0"/>
              </a:ext>
            </a:extLst>
          </a:blip>
          <a:srcRect t="4394" r="2" b="18837"/>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454163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3" name="Rectangle 192">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up of a smart home&#10;&#10;Description automatically generated">
            <a:extLst>
              <a:ext uri="{FF2B5EF4-FFF2-40B4-BE49-F238E27FC236}">
                <a16:creationId xmlns:a16="http://schemas.microsoft.com/office/drawing/2014/main" id="{B1A2EFFA-24A6-7EF6-7AC9-B3A1DB00AA8C}"/>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t="17036" r="-1" b="7944"/>
          <a:stretch/>
        </p:blipFill>
        <p:spPr>
          <a:xfrm>
            <a:off x="20" y="10"/>
            <a:ext cx="12188930" cy="6857990"/>
          </a:xfrm>
          <a:prstGeom prst="rect">
            <a:avLst/>
          </a:prstGeom>
        </p:spPr>
      </p:pic>
      <p:sp>
        <p:nvSpPr>
          <p:cNvPr id="2" name="Title 1">
            <a:extLst>
              <a:ext uri="{FF2B5EF4-FFF2-40B4-BE49-F238E27FC236}">
                <a16:creationId xmlns:a16="http://schemas.microsoft.com/office/drawing/2014/main" id="{572B2757-B65C-885F-C995-239DCA555D0E}"/>
              </a:ext>
            </a:extLst>
          </p:cNvPr>
          <p:cNvSpPr>
            <a:spLocks noGrp="1"/>
          </p:cNvSpPr>
          <p:nvPr>
            <p:ph type="ctrTitle"/>
          </p:nvPr>
        </p:nvSpPr>
        <p:spPr>
          <a:xfrm>
            <a:off x="1524000" y="1122363"/>
            <a:ext cx="9144000" cy="3063240"/>
          </a:xfrm>
        </p:spPr>
        <p:txBody>
          <a:bodyPr>
            <a:normAutofit/>
          </a:bodyPr>
          <a:lstStyle/>
          <a:p>
            <a:r>
              <a:rPr lang="en-US" sz="7200" b="1" dirty="0">
                <a:solidFill>
                  <a:schemeClr val="bg1"/>
                </a:solidFill>
              </a:rPr>
              <a:t>HYDRATION</a:t>
            </a:r>
            <a:br>
              <a:rPr lang="en-US" sz="6600" dirty="0">
                <a:solidFill>
                  <a:schemeClr val="bg1"/>
                </a:solidFill>
              </a:rPr>
            </a:br>
            <a:endParaRPr lang="en-US" sz="6600" dirty="0">
              <a:solidFill>
                <a:schemeClr val="bg1"/>
              </a:solidFill>
            </a:endParaRPr>
          </a:p>
        </p:txBody>
      </p:sp>
      <p:sp>
        <p:nvSpPr>
          <p:cNvPr id="3" name="Subtitle 2">
            <a:extLst>
              <a:ext uri="{FF2B5EF4-FFF2-40B4-BE49-F238E27FC236}">
                <a16:creationId xmlns:a16="http://schemas.microsoft.com/office/drawing/2014/main" id="{D4419A33-2661-9683-AAC8-A4E21F4F7C4D}"/>
              </a:ext>
            </a:extLst>
          </p:cNvPr>
          <p:cNvSpPr>
            <a:spLocks noGrp="1"/>
          </p:cNvSpPr>
          <p:nvPr>
            <p:ph type="subTitle" idx="1"/>
          </p:nvPr>
        </p:nvSpPr>
        <p:spPr>
          <a:xfrm>
            <a:off x="1527048" y="4599432"/>
            <a:ext cx="9144000" cy="1536192"/>
          </a:xfrm>
        </p:spPr>
        <p:txBody>
          <a:bodyPr>
            <a:normAutofit/>
          </a:bodyPr>
          <a:lstStyle/>
          <a:p>
            <a:r>
              <a:rPr lang="en-GB" dirty="0">
                <a:solidFill>
                  <a:schemeClr val="bg1"/>
                </a:solidFill>
              </a:rPr>
              <a:t>The intelligent Water Tank Monitoring System</a:t>
            </a:r>
          </a:p>
          <a:p>
            <a:endParaRPr lang="en-US" sz="3600" dirty="0">
              <a:solidFill>
                <a:schemeClr val="bg1"/>
              </a:solidFill>
            </a:endParaRPr>
          </a:p>
        </p:txBody>
      </p:sp>
      <p:sp>
        <p:nvSpPr>
          <p:cNvPr id="194"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0641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388FBEE-77A4-B132-55D0-1F3ADB4CFF46}"/>
              </a:ext>
            </a:extLst>
          </p:cNvPr>
          <p:cNvSpPr>
            <a:spLocks noGrp="1"/>
          </p:cNvSpPr>
          <p:nvPr>
            <p:ph idx="1"/>
          </p:nvPr>
        </p:nvSpPr>
        <p:spPr>
          <a:xfrm>
            <a:off x="1211879" y="3299030"/>
            <a:ext cx="4977578" cy="3639289"/>
          </a:xfrm>
        </p:spPr>
        <p:txBody>
          <a:bodyPr anchor="ctr">
            <a:normAutofit/>
          </a:bodyPr>
          <a:lstStyle/>
          <a:p>
            <a:pPr marL="0" indent="0">
              <a:buNone/>
            </a:pPr>
            <a:r>
              <a:rPr lang="en-US" sz="1800" dirty="0">
                <a:solidFill>
                  <a:schemeClr val="tx2"/>
                </a:solidFill>
              </a:rPr>
              <a:t>Managing rainwater</a:t>
            </a:r>
          </a:p>
          <a:p>
            <a:endParaRPr lang="en-US" sz="1800" dirty="0">
              <a:solidFill>
                <a:schemeClr val="tx2"/>
              </a:solidFill>
            </a:endParaRP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Rain">
            <a:extLst>
              <a:ext uri="{FF2B5EF4-FFF2-40B4-BE49-F238E27FC236}">
                <a16:creationId xmlns:a16="http://schemas.microsoft.com/office/drawing/2014/main" id="{7D80ED41-9DF5-879A-DB0A-CEA459A86D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9489" y="1659149"/>
            <a:ext cx="3620021" cy="3620021"/>
          </a:xfrm>
          <a:prstGeom prst="rect">
            <a:avLst/>
          </a:prstGeom>
        </p:spPr>
      </p:pic>
      <p:grpSp>
        <p:nvGrpSpPr>
          <p:cNvPr id="11" name="Group 10">
            <a:extLst>
              <a:ext uri="{FF2B5EF4-FFF2-40B4-BE49-F238E27FC236}">
                <a16:creationId xmlns:a16="http://schemas.microsoft.com/office/drawing/2014/main" id="{F1E01EBE-DC1F-4D72-B0F2-89387843E902}"/>
              </a:ext>
            </a:extLst>
          </p:cNvPr>
          <p:cNvGrpSpPr/>
          <p:nvPr/>
        </p:nvGrpSpPr>
        <p:grpSpPr>
          <a:xfrm>
            <a:off x="4297019" y="1915744"/>
            <a:ext cx="2989942" cy="2543299"/>
            <a:chOff x="4224174" y="1547438"/>
            <a:chExt cx="3335737" cy="3139517"/>
          </a:xfrm>
        </p:grpSpPr>
        <p:pic>
          <p:nvPicPr>
            <p:cNvPr id="5" name="Graphic 4" descr="Water">
              <a:extLst>
                <a:ext uri="{FF2B5EF4-FFF2-40B4-BE49-F238E27FC236}">
                  <a16:creationId xmlns:a16="http://schemas.microsoft.com/office/drawing/2014/main" id="{E3BB1E3A-085E-00DD-228F-C5AD06F4F53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71694" y="1739397"/>
              <a:ext cx="2755601" cy="2755601"/>
            </a:xfrm>
            <a:prstGeom prst="rect">
              <a:avLst/>
            </a:prstGeom>
          </p:spPr>
        </p:pic>
        <p:pic>
          <p:nvPicPr>
            <p:cNvPr id="4" name="Picture 3" descr="A red circle with a cross&#10;&#10;Description automatically generated">
              <a:extLst>
                <a:ext uri="{FF2B5EF4-FFF2-40B4-BE49-F238E27FC236}">
                  <a16:creationId xmlns:a16="http://schemas.microsoft.com/office/drawing/2014/main" id="{279F4512-C1A1-AA1F-2CFE-2C48305EEFD8}"/>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688" b="95313" l="7353" r="92647">
                          <a14:foregroundMark x1="7843" y1="44792" x2="8333" y2="51563"/>
                          <a14:foregroundMark x1="31863" y1="90625" x2="40686" y2="92188"/>
                          <a14:foregroundMark x1="24020" y1="25521" x2="53922" y2="51042"/>
                          <a14:foregroundMark x1="53922" y1="51042" x2="74510" y2="73958"/>
                          <a14:foregroundMark x1="80392" y1="78125" x2="87745" y2="59896"/>
                          <a14:foregroundMark x1="87745" y1="59896" x2="88725" y2="36458"/>
                          <a14:foregroundMark x1="88725" y1="36458" x2="75000" y2="19271"/>
                          <a14:foregroundMark x1="75000" y1="19271" x2="55882" y2="8854"/>
                          <a14:foregroundMark x1="55882" y1="8854" x2="36275" y2="8333"/>
                          <a14:foregroundMark x1="36275" y1="8333" x2="23529" y2="17188"/>
                          <a14:foregroundMark x1="40686" y1="92188" x2="60784" y2="90625"/>
                          <a14:foregroundMark x1="60784" y1="90625" x2="67157" y2="88542"/>
                          <a14:foregroundMark x1="40196" y1="93750" x2="57353" y2="95833"/>
                          <a14:foregroundMark x1="90196" y1="57813" x2="93137" y2="49479"/>
                          <a14:foregroundMark x1="40686" y1="7813" x2="50000" y2="4688"/>
                        </a14:backgroundRemoval>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4224174" y="1547438"/>
              <a:ext cx="3335737" cy="3139517"/>
            </a:xfrm>
            <a:prstGeom prst="rect">
              <a:avLst/>
            </a:prstGeom>
          </p:spPr>
        </p:pic>
      </p:grpSp>
      <p:sp>
        <p:nvSpPr>
          <p:cNvPr id="6" name="TextBox 5">
            <a:extLst>
              <a:ext uri="{FF2B5EF4-FFF2-40B4-BE49-F238E27FC236}">
                <a16:creationId xmlns:a16="http://schemas.microsoft.com/office/drawing/2014/main" id="{900B256C-3DE5-9BF7-250A-0421FAFEC927}"/>
              </a:ext>
            </a:extLst>
          </p:cNvPr>
          <p:cNvSpPr txBox="1"/>
          <p:nvPr/>
        </p:nvSpPr>
        <p:spPr>
          <a:xfrm>
            <a:off x="4738443" y="4686955"/>
            <a:ext cx="2488852" cy="923330"/>
          </a:xfrm>
          <a:prstGeom prst="rect">
            <a:avLst/>
          </a:prstGeom>
          <a:noFill/>
        </p:spPr>
        <p:txBody>
          <a:bodyPr wrap="square" rtlCol="0">
            <a:spAutoFit/>
          </a:bodyPr>
          <a:lstStyle/>
          <a:p>
            <a:pPr algn="ctr"/>
            <a:r>
              <a:rPr lang="en-US" sz="1800" dirty="0">
                <a:solidFill>
                  <a:schemeClr val="tx2"/>
                </a:solidFill>
              </a:rPr>
              <a:t>Preventing water       wastage</a:t>
            </a:r>
          </a:p>
          <a:p>
            <a:endParaRPr lang="en-US" dirty="0"/>
          </a:p>
        </p:txBody>
      </p:sp>
      <p:pic>
        <p:nvPicPr>
          <p:cNvPr id="8" name="Graphic 7" descr="Upward trend">
            <a:extLst>
              <a:ext uri="{FF2B5EF4-FFF2-40B4-BE49-F238E27FC236}">
                <a16:creationId xmlns:a16="http://schemas.microsoft.com/office/drawing/2014/main" id="{743D4429-FAA0-D86A-73C7-4E10DB21E57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91080" y="1603555"/>
            <a:ext cx="3083400" cy="3083400"/>
          </a:xfrm>
          <a:prstGeom prst="rect">
            <a:avLst/>
          </a:prstGeom>
        </p:spPr>
      </p:pic>
      <p:sp>
        <p:nvSpPr>
          <p:cNvPr id="9" name="Content Placeholder 2">
            <a:extLst>
              <a:ext uri="{FF2B5EF4-FFF2-40B4-BE49-F238E27FC236}">
                <a16:creationId xmlns:a16="http://schemas.microsoft.com/office/drawing/2014/main" id="{8DC1F9AD-4D19-1225-2DED-D0CCEB61665C}"/>
              </a:ext>
            </a:extLst>
          </p:cNvPr>
          <p:cNvSpPr txBox="1">
            <a:spLocks/>
          </p:cNvSpPr>
          <p:nvPr/>
        </p:nvSpPr>
        <p:spPr>
          <a:xfrm>
            <a:off x="8035533" y="3519684"/>
            <a:ext cx="4977578" cy="363928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solidFill>
                  <a:schemeClr val="tx2"/>
                </a:solidFill>
              </a:rPr>
              <a:t>Optimizing distribution</a:t>
            </a:r>
          </a:p>
          <a:p>
            <a:pPr marL="0" indent="0">
              <a:buFont typeface="Arial" panose="020B0604020202020204" pitchFamily="34" charset="0"/>
              <a:buNone/>
            </a:pPr>
            <a:endParaRPr lang="en-US" sz="1800" dirty="0">
              <a:solidFill>
                <a:schemeClr val="tx2"/>
              </a:solidFill>
            </a:endParaRPr>
          </a:p>
          <a:p>
            <a:endParaRPr lang="en-US" sz="1800" dirty="0">
              <a:solidFill>
                <a:schemeClr val="tx2"/>
              </a:solidFill>
            </a:endParaRPr>
          </a:p>
        </p:txBody>
      </p:sp>
    </p:spTree>
    <p:extLst>
      <p:ext uri="{BB962C8B-B14F-4D97-AF65-F5344CB8AC3E}">
        <p14:creationId xmlns:p14="http://schemas.microsoft.com/office/powerpoint/2010/main" val="3583249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anim calcmode="lin" valueType="num">
                                      <p:cBhvr>
                                        <p:cTn id="37" dur="1000" fill="hold"/>
                                        <p:tgtEl>
                                          <p:spTgt spid="9"/>
                                        </p:tgtEl>
                                        <p:attrNameLst>
                                          <p:attrName>ppt_x</p:attrName>
                                        </p:attrNameLst>
                                      </p:cBhvr>
                                      <p:tavLst>
                                        <p:tav tm="0">
                                          <p:val>
                                            <p:strVal val="#ppt_x"/>
                                          </p:val>
                                        </p:tav>
                                        <p:tav tm="100000">
                                          <p:val>
                                            <p:strVal val="#ppt_x"/>
                                          </p:val>
                                        </p:tav>
                                      </p:tavLst>
                                    </p:anim>
                                    <p:anim calcmode="lin" valueType="num">
                                      <p:cBhvr>
                                        <p:cTn id="3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1422</TotalTime>
  <Words>752</Words>
  <Application>Microsoft Office PowerPoint</Application>
  <PresentationFormat>Widescreen</PresentationFormat>
  <Paragraphs>109</Paragraphs>
  <Slides>33</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33</vt:i4>
      </vt:variant>
    </vt:vector>
  </HeadingPairs>
  <TitlesOfParts>
    <vt:vector size="44" baseType="lpstr">
      <vt:lpstr>ADLaM Display</vt:lpstr>
      <vt:lpstr>Agency FB</vt:lpstr>
      <vt:lpstr>Aharoni</vt:lpstr>
      <vt:lpstr>Aptos</vt:lpstr>
      <vt:lpstr>Aptos Display</vt:lpstr>
      <vt:lpstr>Arial</vt:lpstr>
      <vt:lpstr>Avenir Next LT Pro</vt:lpstr>
      <vt:lpstr>Calibri</vt:lpstr>
      <vt:lpstr>Cambria</vt:lpstr>
      <vt:lpstr>Times-Roman</vt:lpstr>
      <vt:lpstr>Office Theme</vt:lpstr>
      <vt:lpstr>Water Tank Monitoring System</vt:lpstr>
      <vt:lpstr>MEET THE TEAM</vt:lpstr>
      <vt:lpstr>CONTENT</vt:lpstr>
      <vt:lpstr>PowerPoint Presentation</vt:lpstr>
      <vt:lpstr>Agricultural drought monitoring in Sri Lanka using multisource satellite data </vt:lpstr>
      <vt:lpstr>Traditional irrigation system</vt:lpstr>
      <vt:lpstr>PowerPoint Presentation</vt:lpstr>
      <vt:lpstr>HYDRATION </vt:lpstr>
      <vt:lpstr>PowerPoint Presentation</vt:lpstr>
      <vt:lpstr>02. Problem &amp; Motivation</vt:lpstr>
      <vt:lpstr>03. Aims &amp; Objectives</vt:lpstr>
      <vt:lpstr>04. System Overview</vt:lpstr>
      <vt:lpstr>Why node mcu?</vt:lpstr>
      <vt:lpstr>Rain Detection and Pump Management</vt:lpstr>
      <vt:lpstr>Water Level Management</vt:lpstr>
      <vt:lpstr>Water Leak Detection</vt:lpstr>
      <vt:lpstr>Moisture Sensing for Plants</vt:lpstr>
      <vt:lpstr>System Circuit and Components </vt:lpstr>
      <vt:lpstr>System Diagram </vt:lpstr>
      <vt:lpstr>05. Implementation Methodology</vt:lpstr>
      <vt:lpstr>PowerPoint Presentation</vt:lpstr>
      <vt:lpstr>Gantt Chart </vt:lpstr>
      <vt:lpstr>06. Evalution Method </vt:lpstr>
      <vt:lpstr>06. Evalution Method </vt:lpstr>
      <vt:lpstr>06. Evalution Method </vt:lpstr>
      <vt:lpstr>06. Evalution Method </vt:lpstr>
      <vt:lpstr>07. Conclusion and Q&amp;A</vt:lpstr>
      <vt:lpstr>Water shortage</vt:lpstr>
      <vt:lpstr>Minimizes wastage of water</vt:lpstr>
      <vt:lpstr>PowerPoint Presentation</vt:lpstr>
      <vt:lpstr>PowerPoint Presentation</vt:lpstr>
      <vt:lpstr>08. Reference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Kuyilini Thiyagarajah</dc:creator>
  <cp:lastModifiedBy>Kuyilini Thiyagarajah</cp:lastModifiedBy>
  <cp:revision>10</cp:revision>
  <dcterms:created xsi:type="dcterms:W3CDTF">2024-08-08T13:36:12Z</dcterms:created>
  <dcterms:modified xsi:type="dcterms:W3CDTF">2024-08-21T08:37:53Z</dcterms:modified>
</cp:coreProperties>
</file>